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92" r:id="rId4"/>
    <p:sldId id="258" r:id="rId5"/>
    <p:sldId id="259" r:id="rId6"/>
    <p:sldId id="261" r:id="rId7"/>
    <p:sldId id="260" r:id="rId8"/>
    <p:sldId id="296" r:id="rId9"/>
    <p:sldId id="301" r:id="rId10"/>
    <p:sldId id="319" r:id="rId11"/>
    <p:sldId id="298" r:id="rId12"/>
    <p:sldId id="263" r:id="rId13"/>
    <p:sldId id="297" r:id="rId14"/>
    <p:sldId id="299" r:id="rId15"/>
    <p:sldId id="300" r:id="rId16"/>
    <p:sldId id="302" r:id="rId17"/>
    <p:sldId id="303" r:id="rId18"/>
    <p:sldId id="262" r:id="rId19"/>
    <p:sldId id="305" r:id="rId20"/>
    <p:sldId id="306" r:id="rId21"/>
    <p:sldId id="307" r:id="rId22"/>
    <p:sldId id="308" r:id="rId23"/>
    <p:sldId id="309" r:id="rId24"/>
    <p:sldId id="310" r:id="rId25"/>
    <p:sldId id="311" r:id="rId26"/>
    <p:sldId id="312" r:id="rId27"/>
    <p:sldId id="313" r:id="rId28"/>
    <p:sldId id="318" r:id="rId29"/>
    <p:sldId id="320" r:id="rId30"/>
    <p:sldId id="314" r:id="rId31"/>
    <p:sldId id="315" r:id="rId32"/>
    <p:sldId id="316" r:id="rId33"/>
    <p:sldId id="317" r:id="rId34"/>
    <p:sldId id="288" r:id="rId35"/>
    <p:sldId id="304" r:id="rId36"/>
    <p:sldId id="287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0" d="100"/>
        <a:sy n="2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ishikanta parida" userId="648f53afe6c427f0" providerId="LiveId" clId="{7E071AC2-6E0A-4B56-970E-F0812A15C8F1}"/>
    <pc:docChg chg="undo custSel addSld delSld modSld sldOrd">
      <pc:chgData name="nishikanta parida" userId="648f53afe6c427f0" providerId="LiveId" clId="{7E071AC2-6E0A-4B56-970E-F0812A15C8F1}" dt="2023-01-04T05:37:18.139" v="633" actId="1076"/>
      <pc:docMkLst>
        <pc:docMk/>
      </pc:docMkLst>
      <pc:sldChg chg="modSp mod">
        <pc:chgData name="nishikanta parida" userId="648f53afe6c427f0" providerId="LiveId" clId="{7E071AC2-6E0A-4B56-970E-F0812A15C8F1}" dt="2023-01-04T05:13:00.396" v="472" actId="20577"/>
        <pc:sldMkLst>
          <pc:docMk/>
          <pc:sldMk cId="683716051" sldId="261"/>
        </pc:sldMkLst>
        <pc:spChg chg="mod">
          <ac:chgData name="nishikanta parida" userId="648f53afe6c427f0" providerId="LiveId" clId="{7E071AC2-6E0A-4B56-970E-F0812A15C8F1}" dt="2023-01-04T05:13:00.396" v="472" actId="20577"/>
          <ac:spMkLst>
            <pc:docMk/>
            <pc:sldMk cId="683716051" sldId="261"/>
            <ac:spMk id="3" creationId="{AE7A58CE-2A1B-74E1-146E-9FC7F1F530E0}"/>
          </ac:spMkLst>
        </pc:spChg>
      </pc:sldChg>
      <pc:sldChg chg="modSp mod ord">
        <pc:chgData name="nishikanta parida" userId="648f53afe6c427f0" providerId="LiveId" clId="{7E071AC2-6E0A-4B56-970E-F0812A15C8F1}" dt="2023-01-04T05:15:22.636" v="502" actId="20577"/>
        <pc:sldMkLst>
          <pc:docMk/>
          <pc:sldMk cId="3025703185" sldId="288"/>
        </pc:sldMkLst>
        <pc:spChg chg="mod">
          <ac:chgData name="nishikanta parida" userId="648f53afe6c427f0" providerId="LiveId" clId="{7E071AC2-6E0A-4B56-970E-F0812A15C8F1}" dt="2023-01-04T05:15:22.636" v="502" actId="20577"/>
          <ac:spMkLst>
            <pc:docMk/>
            <pc:sldMk cId="3025703185" sldId="288"/>
            <ac:spMk id="6" creationId="{1107849F-3567-3D48-B3B7-5889F62C1113}"/>
          </ac:spMkLst>
        </pc:spChg>
      </pc:sldChg>
      <pc:sldChg chg="addSp delSp modSp mod">
        <pc:chgData name="nishikanta parida" userId="648f53afe6c427f0" providerId="LiveId" clId="{7E071AC2-6E0A-4B56-970E-F0812A15C8F1}" dt="2023-01-04T03:01:12.361" v="345" actId="1076"/>
        <pc:sldMkLst>
          <pc:docMk/>
          <pc:sldMk cId="2883756006" sldId="296"/>
        </pc:sldMkLst>
        <pc:spChg chg="add del">
          <ac:chgData name="nishikanta parida" userId="648f53afe6c427f0" providerId="LiveId" clId="{7E071AC2-6E0A-4B56-970E-F0812A15C8F1}" dt="2023-01-04T02:57:36.378" v="297" actId="478"/>
          <ac:spMkLst>
            <pc:docMk/>
            <pc:sldMk cId="2883756006" sldId="296"/>
            <ac:spMk id="4" creationId="{34E150F9-2CD3-523F-DBED-4B00D5C41FDA}"/>
          </ac:spMkLst>
        </pc:spChg>
        <pc:spChg chg="add mod">
          <ac:chgData name="nishikanta parida" userId="648f53afe6c427f0" providerId="LiveId" clId="{7E071AC2-6E0A-4B56-970E-F0812A15C8F1}" dt="2023-01-04T03:01:12.361" v="345" actId="1076"/>
          <ac:spMkLst>
            <pc:docMk/>
            <pc:sldMk cId="2883756006" sldId="296"/>
            <ac:spMk id="6" creationId="{9AAF3057-CE1E-8471-190A-12BFA7B84DDB}"/>
          </ac:spMkLst>
        </pc:spChg>
        <pc:spChg chg="add mod">
          <ac:chgData name="nishikanta parida" userId="648f53afe6c427f0" providerId="LiveId" clId="{7E071AC2-6E0A-4B56-970E-F0812A15C8F1}" dt="2023-01-04T03:00:07.031" v="333" actId="1076"/>
          <ac:spMkLst>
            <pc:docMk/>
            <pc:sldMk cId="2883756006" sldId="296"/>
            <ac:spMk id="11" creationId="{D0F76F1D-6851-C8DB-19DF-47EA5CD67F7A}"/>
          </ac:spMkLst>
        </pc:spChg>
        <pc:spChg chg="add mod">
          <ac:chgData name="nishikanta parida" userId="648f53afe6c427f0" providerId="LiveId" clId="{7E071AC2-6E0A-4B56-970E-F0812A15C8F1}" dt="2023-01-04T03:00:18.566" v="335" actId="1076"/>
          <ac:spMkLst>
            <pc:docMk/>
            <pc:sldMk cId="2883756006" sldId="296"/>
            <ac:spMk id="12" creationId="{8F4A0EDF-E7B1-0A29-3D18-328900BC174C}"/>
          </ac:spMkLst>
        </pc:spChg>
        <pc:spChg chg="add mod">
          <ac:chgData name="nishikanta parida" userId="648f53afe6c427f0" providerId="LiveId" clId="{7E071AC2-6E0A-4B56-970E-F0812A15C8F1}" dt="2023-01-04T03:00:35.095" v="338" actId="1076"/>
          <ac:spMkLst>
            <pc:docMk/>
            <pc:sldMk cId="2883756006" sldId="296"/>
            <ac:spMk id="13" creationId="{90C3649A-AC8E-AE9E-3B86-82FE46B54127}"/>
          </ac:spMkLst>
        </pc:spChg>
        <pc:spChg chg="add mod">
          <ac:chgData name="nishikanta parida" userId="648f53afe6c427f0" providerId="LiveId" clId="{7E071AC2-6E0A-4B56-970E-F0812A15C8F1}" dt="2023-01-04T02:58:59.651" v="319"/>
          <ac:spMkLst>
            <pc:docMk/>
            <pc:sldMk cId="2883756006" sldId="296"/>
            <ac:spMk id="14" creationId="{35601D16-D846-C781-5704-B3871416DCA6}"/>
          </ac:spMkLst>
        </pc:spChg>
        <pc:spChg chg="add mod">
          <ac:chgData name="nishikanta parida" userId="648f53afe6c427f0" providerId="LiveId" clId="{7E071AC2-6E0A-4B56-970E-F0812A15C8F1}" dt="2023-01-04T03:00:48.857" v="340" actId="1076"/>
          <ac:spMkLst>
            <pc:docMk/>
            <pc:sldMk cId="2883756006" sldId="296"/>
            <ac:spMk id="15" creationId="{5CA2896C-85E5-7234-B5C8-A699CFC07611}"/>
          </ac:spMkLst>
        </pc:spChg>
        <pc:spChg chg="add del mod">
          <ac:chgData name="nishikanta parida" userId="648f53afe6c427f0" providerId="LiveId" clId="{7E071AC2-6E0A-4B56-970E-F0812A15C8F1}" dt="2023-01-04T03:00:54.095" v="343"/>
          <ac:spMkLst>
            <pc:docMk/>
            <pc:sldMk cId="2883756006" sldId="296"/>
            <ac:spMk id="16" creationId="{DDBE6595-84CC-D967-3185-D6945B0A3079}"/>
          </ac:spMkLst>
        </pc:spChg>
        <pc:picChg chg="mod">
          <ac:chgData name="nishikanta parida" userId="648f53afe6c427f0" providerId="LiveId" clId="{7E071AC2-6E0A-4B56-970E-F0812A15C8F1}" dt="2023-01-04T03:01:05.111" v="344" actId="1076"/>
          <ac:picMkLst>
            <pc:docMk/>
            <pc:sldMk cId="2883756006" sldId="296"/>
            <ac:picMk id="5" creationId="{BC8CAF18-6592-5C9C-96FE-0C6F30458D30}"/>
          </ac:picMkLst>
        </pc:picChg>
        <pc:picChg chg="add del">
          <ac:chgData name="nishikanta parida" userId="648f53afe6c427f0" providerId="LiveId" clId="{7E071AC2-6E0A-4B56-970E-F0812A15C8F1}" dt="2023-01-04T02:58:21.981" v="305" actId="22"/>
          <ac:picMkLst>
            <pc:docMk/>
            <pc:sldMk cId="2883756006" sldId="296"/>
            <ac:picMk id="10" creationId="{1C58627B-730E-6C38-886F-261987C4F7B9}"/>
          </ac:picMkLst>
        </pc:picChg>
      </pc:sldChg>
      <pc:sldChg chg="delSp modSp mod ord">
        <pc:chgData name="nishikanta parida" userId="648f53afe6c427f0" providerId="LiveId" clId="{7E071AC2-6E0A-4B56-970E-F0812A15C8F1}" dt="2023-01-04T05:19:01.946" v="627" actId="20577"/>
        <pc:sldMkLst>
          <pc:docMk/>
          <pc:sldMk cId="3360575223" sldId="304"/>
        </pc:sldMkLst>
        <pc:spChg chg="del mod">
          <ac:chgData name="nishikanta parida" userId="648f53afe6c427f0" providerId="LiveId" clId="{7E071AC2-6E0A-4B56-970E-F0812A15C8F1}" dt="2023-01-04T03:02:59.900" v="352" actId="478"/>
          <ac:spMkLst>
            <pc:docMk/>
            <pc:sldMk cId="3360575223" sldId="304"/>
            <ac:spMk id="5" creationId="{700EAE1D-71EE-A5B5-8CFE-904DF30F2D66}"/>
          </ac:spMkLst>
        </pc:spChg>
        <pc:spChg chg="del">
          <ac:chgData name="nishikanta parida" userId="648f53afe6c427f0" providerId="LiveId" clId="{7E071AC2-6E0A-4B56-970E-F0812A15C8F1}" dt="2023-01-04T03:02:46.770" v="350" actId="478"/>
          <ac:spMkLst>
            <pc:docMk/>
            <pc:sldMk cId="3360575223" sldId="304"/>
            <ac:spMk id="6" creationId="{E087A31A-8404-AD38-08FB-538B2B55224E}"/>
          </ac:spMkLst>
        </pc:spChg>
        <pc:spChg chg="mod">
          <ac:chgData name="nishikanta parida" userId="648f53afe6c427f0" providerId="LiveId" clId="{7E071AC2-6E0A-4B56-970E-F0812A15C8F1}" dt="2023-01-04T05:19:01.946" v="627" actId="20577"/>
          <ac:spMkLst>
            <pc:docMk/>
            <pc:sldMk cId="3360575223" sldId="304"/>
            <ac:spMk id="7" creationId="{41D767AF-6B37-6E3C-A49D-634A046CE05E}"/>
          </ac:spMkLst>
        </pc:spChg>
      </pc:sldChg>
      <pc:sldChg chg="addSp delSp modSp new mod">
        <pc:chgData name="nishikanta parida" userId="648f53afe6c427f0" providerId="LiveId" clId="{7E071AC2-6E0A-4B56-970E-F0812A15C8F1}" dt="2023-01-03T18:18:11.641" v="55" actId="14100"/>
        <pc:sldMkLst>
          <pc:docMk/>
          <pc:sldMk cId="1227914514" sldId="305"/>
        </pc:sldMkLst>
        <pc:spChg chg="del mod">
          <ac:chgData name="nishikanta parida" userId="648f53afe6c427f0" providerId="LiveId" clId="{7E071AC2-6E0A-4B56-970E-F0812A15C8F1}" dt="2023-01-03T18:14:53.490" v="44" actId="478"/>
          <ac:spMkLst>
            <pc:docMk/>
            <pc:sldMk cId="1227914514" sldId="305"/>
            <ac:spMk id="2" creationId="{3A64FA82-17C8-5C49-2B1B-7A850475E2E4}"/>
          </ac:spMkLst>
        </pc:spChg>
        <pc:spChg chg="mod">
          <ac:chgData name="nishikanta parida" userId="648f53afe6c427f0" providerId="LiveId" clId="{7E071AC2-6E0A-4B56-970E-F0812A15C8F1}" dt="2023-01-03T18:15:13.051" v="51" actId="115"/>
          <ac:spMkLst>
            <pc:docMk/>
            <pc:sldMk cId="1227914514" sldId="305"/>
            <ac:spMk id="3" creationId="{BDA02DB8-8FCD-817D-9522-FDB7FFCDD012}"/>
          </ac:spMkLst>
        </pc:spChg>
        <pc:picChg chg="add mod">
          <ac:chgData name="nishikanta parida" userId="648f53afe6c427f0" providerId="LiveId" clId="{7E071AC2-6E0A-4B56-970E-F0812A15C8F1}" dt="2023-01-03T18:18:11.641" v="55" actId="14100"/>
          <ac:picMkLst>
            <pc:docMk/>
            <pc:sldMk cId="1227914514" sldId="305"/>
            <ac:picMk id="5" creationId="{1B0809DC-0FDC-5AAB-4683-7476C2EA2D95}"/>
          </ac:picMkLst>
        </pc:picChg>
      </pc:sldChg>
      <pc:sldChg chg="addSp delSp modSp new mod ord">
        <pc:chgData name="nishikanta parida" userId="648f53afe6c427f0" providerId="LiveId" clId="{7E071AC2-6E0A-4B56-970E-F0812A15C8F1}" dt="2023-01-03T18:21:06.443" v="81" actId="1076"/>
        <pc:sldMkLst>
          <pc:docMk/>
          <pc:sldMk cId="1307277712" sldId="306"/>
        </pc:sldMkLst>
        <pc:spChg chg="add del mod">
          <ac:chgData name="nishikanta parida" userId="648f53afe6c427f0" providerId="LiveId" clId="{7E071AC2-6E0A-4B56-970E-F0812A15C8F1}" dt="2023-01-03T18:19:55.643" v="71" actId="478"/>
          <ac:spMkLst>
            <pc:docMk/>
            <pc:sldMk cId="1307277712" sldId="306"/>
            <ac:spMk id="4" creationId="{F5A73E43-32F2-80BB-BC9F-F7134802361C}"/>
          </ac:spMkLst>
        </pc:spChg>
        <pc:spChg chg="add del">
          <ac:chgData name="nishikanta parida" userId="648f53afe6c427f0" providerId="LiveId" clId="{7E071AC2-6E0A-4B56-970E-F0812A15C8F1}" dt="2023-01-03T18:20:33.155" v="73" actId="478"/>
          <ac:spMkLst>
            <pc:docMk/>
            <pc:sldMk cId="1307277712" sldId="306"/>
            <ac:spMk id="5" creationId="{375EE0D1-7DEF-9445-82BE-D4BF8D6D1E66}"/>
          </ac:spMkLst>
        </pc:spChg>
        <pc:spChg chg="add mod">
          <ac:chgData name="nishikanta parida" userId="648f53afe6c427f0" providerId="LiveId" clId="{7E071AC2-6E0A-4B56-970E-F0812A15C8F1}" dt="2023-01-03T18:20:43.449" v="77" actId="14100"/>
          <ac:spMkLst>
            <pc:docMk/>
            <pc:sldMk cId="1307277712" sldId="306"/>
            <ac:spMk id="6" creationId="{A36CE3D4-DAB4-0339-091C-93627A3F671D}"/>
          </ac:spMkLst>
        </pc:spChg>
        <pc:spChg chg="add mod">
          <ac:chgData name="nishikanta parida" userId="648f53afe6c427f0" providerId="LiveId" clId="{7E071AC2-6E0A-4B56-970E-F0812A15C8F1}" dt="2023-01-03T18:21:02.960" v="80" actId="14100"/>
          <ac:spMkLst>
            <pc:docMk/>
            <pc:sldMk cId="1307277712" sldId="306"/>
            <ac:spMk id="7" creationId="{5E1B2003-90CA-3E4B-55D4-03F71F604CEE}"/>
          </ac:spMkLst>
        </pc:spChg>
        <pc:picChg chg="add mod">
          <ac:chgData name="nishikanta parida" userId="648f53afe6c427f0" providerId="LiveId" clId="{7E071AC2-6E0A-4B56-970E-F0812A15C8F1}" dt="2023-01-03T18:21:06.443" v="81" actId="1076"/>
          <ac:picMkLst>
            <pc:docMk/>
            <pc:sldMk cId="1307277712" sldId="306"/>
            <ac:picMk id="3" creationId="{03F2D0C0-45E6-C71B-59C8-243916A9E412}"/>
          </ac:picMkLst>
        </pc:picChg>
      </pc:sldChg>
      <pc:sldChg chg="new del">
        <pc:chgData name="nishikanta parida" userId="648f53afe6c427f0" providerId="LiveId" clId="{7E071AC2-6E0A-4B56-970E-F0812A15C8F1}" dt="2023-01-03T18:18:24.679" v="57" actId="47"/>
        <pc:sldMkLst>
          <pc:docMk/>
          <pc:sldMk cId="3763065253" sldId="306"/>
        </pc:sldMkLst>
      </pc:sldChg>
      <pc:sldChg chg="addSp delSp modSp new mod ord">
        <pc:chgData name="nishikanta parida" userId="648f53afe6c427f0" providerId="LiveId" clId="{7E071AC2-6E0A-4B56-970E-F0812A15C8F1}" dt="2023-01-03T18:55:25.176" v="151" actId="1076"/>
        <pc:sldMkLst>
          <pc:docMk/>
          <pc:sldMk cId="1603089671" sldId="307"/>
        </pc:sldMkLst>
        <pc:spChg chg="add mod">
          <ac:chgData name="nishikanta parida" userId="648f53afe6c427f0" providerId="LiveId" clId="{7E071AC2-6E0A-4B56-970E-F0812A15C8F1}" dt="2023-01-03T18:32:43.118" v="90" actId="14100"/>
          <ac:spMkLst>
            <pc:docMk/>
            <pc:sldMk cId="1603089671" sldId="307"/>
            <ac:spMk id="5" creationId="{054AB4AE-E102-42AA-3469-62E3AEFE87EF}"/>
          </ac:spMkLst>
        </pc:spChg>
        <pc:spChg chg="add mod">
          <ac:chgData name="nishikanta parida" userId="648f53afe6c427f0" providerId="LiveId" clId="{7E071AC2-6E0A-4B56-970E-F0812A15C8F1}" dt="2023-01-03T18:32:55.841" v="94" actId="1076"/>
          <ac:spMkLst>
            <pc:docMk/>
            <pc:sldMk cId="1603089671" sldId="307"/>
            <ac:spMk id="6" creationId="{F9B2D448-6752-9957-6F08-41A3EBD69412}"/>
          </ac:spMkLst>
        </pc:spChg>
        <pc:spChg chg="add mod">
          <ac:chgData name="nishikanta parida" userId="648f53afe6c427f0" providerId="LiveId" clId="{7E071AC2-6E0A-4B56-970E-F0812A15C8F1}" dt="2023-01-03T18:33:03.215" v="97" actId="14100"/>
          <ac:spMkLst>
            <pc:docMk/>
            <pc:sldMk cId="1603089671" sldId="307"/>
            <ac:spMk id="7" creationId="{27CB5EEF-A0E6-0A71-3FD8-061A713C8A28}"/>
          </ac:spMkLst>
        </pc:spChg>
        <pc:spChg chg="add mod">
          <ac:chgData name="nishikanta parida" userId="648f53afe6c427f0" providerId="LiveId" clId="{7E071AC2-6E0A-4B56-970E-F0812A15C8F1}" dt="2023-01-03T18:55:12.579" v="149" actId="1076"/>
          <ac:spMkLst>
            <pc:docMk/>
            <pc:sldMk cId="1603089671" sldId="307"/>
            <ac:spMk id="8" creationId="{222AEC2F-8D98-EFAC-EA9D-9B2E1554D86A}"/>
          </ac:spMkLst>
        </pc:spChg>
        <pc:spChg chg="add mod">
          <ac:chgData name="nishikanta parida" userId="648f53afe6c427f0" providerId="LiveId" clId="{7E071AC2-6E0A-4B56-970E-F0812A15C8F1}" dt="2023-01-03T18:55:25.176" v="151" actId="1076"/>
          <ac:spMkLst>
            <pc:docMk/>
            <pc:sldMk cId="1603089671" sldId="307"/>
            <ac:spMk id="9" creationId="{EE04BE4F-5532-F860-B49B-1E17B22388AD}"/>
          </ac:spMkLst>
        </pc:spChg>
        <pc:picChg chg="add mod">
          <ac:chgData name="nishikanta parida" userId="648f53afe6c427f0" providerId="LiveId" clId="{7E071AC2-6E0A-4B56-970E-F0812A15C8F1}" dt="2023-01-03T18:32:04.403" v="85" actId="14100"/>
          <ac:picMkLst>
            <pc:docMk/>
            <pc:sldMk cId="1603089671" sldId="307"/>
            <ac:picMk id="3" creationId="{ECFF7FB6-E006-E149-6604-C9CA3A0A3632}"/>
          </ac:picMkLst>
        </pc:picChg>
        <pc:picChg chg="add del mod">
          <ac:chgData name="nishikanta parida" userId="648f53afe6c427f0" providerId="LiveId" clId="{7E071AC2-6E0A-4B56-970E-F0812A15C8F1}" dt="2023-01-03T18:32:27.317" v="87"/>
          <ac:picMkLst>
            <pc:docMk/>
            <pc:sldMk cId="1603089671" sldId="307"/>
            <ac:picMk id="4" creationId="{FF65A09D-6CE6-0EF2-C8E9-B9A8C54FB2F6}"/>
          </ac:picMkLst>
        </pc:picChg>
      </pc:sldChg>
      <pc:sldChg chg="addSp modSp new mod">
        <pc:chgData name="nishikanta parida" userId="648f53afe6c427f0" providerId="LiveId" clId="{7E071AC2-6E0A-4B56-970E-F0812A15C8F1}" dt="2023-01-03T18:34:27.088" v="105" actId="14100"/>
        <pc:sldMkLst>
          <pc:docMk/>
          <pc:sldMk cId="434035045" sldId="308"/>
        </pc:sldMkLst>
        <pc:spChg chg="add mod">
          <ac:chgData name="nishikanta parida" userId="648f53afe6c427f0" providerId="LiveId" clId="{7E071AC2-6E0A-4B56-970E-F0812A15C8F1}" dt="2023-01-03T18:34:11.219" v="102" actId="14100"/>
          <ac:spMkLst>
            <pc:docMk/>
            <pc:sldMk cId="434035045" sldId="308"/>
            <ac:spMk id="4" creationId="{CA6A6C88-B221-7BCD-C59C-EDABEA811E27}"/>
          </ac:spMkLst>
        </pc:spChg>
        <pc:spChg chg="add mod">
          <ac:chgData name="nishikanta parida" userId="648f53afe6c427f0" providerId="LiveId" clId="{7E071AC2-6E0A-4B56-970E-F0812A15C8F1}" dt="2023-01-03T18:34:27.088" v="105" actId="14100"/>
          <ac:spMkLst>
            <pc:docMk/>
            <pc:sldMk cId="434035045" sldId="308"/>
            <ac:spMk id="5" creationId="{04CF8702-56DB-280C-2F8A-824DE5D978A2}"/>
          </ac:spMkLst>
        </pc:spChg>
        <pc:picChg chg="add">
          <ac:chgData name="nishikanta parida" userId="648f53afe6c427f0" providerId="LiveId" clId="{7E071AC2-6E0A-4B56-970E-F0812A15C8F1}" dt="2023-01-03T18:33:56.617" v="99" actId="22"/>
          <ac:picMkLst>
            <pc:docMk/>
            <pc:sldMk cId="434035045" sldId="308"/>
            <ac:picMk id="3" creationId="{A2AD0515-7518-F720-FFC3-3B8838F0025B}"/>
          </ac:picMkLst>
        </pc:picChg>
      </pc:sldChg>
      <pc:sldChg chg="new del">
        <pc:chgData name="nishikanta parida" userId="648f53afe6c427f0" providerId="LiveId" clId="{7E071AC2-6E0A-4B56-970E-F0812A15C8F1}" dt="2023-01-03T18:35:06.121" v="107" actId="47"/>
        <pc:sldMkLst>
          <pc:docMk/>
          <pc:sldMk cId="969932896" sldId="309"/>
        </pc:sldMkLst>
      </pc:sldChg>
      <pc:sldChg chg="addSp delSp modSp new mod">
        <pc:chgData name="nishikanta parida" userId="648f53afe6c427f0" providerId="LiveId" clId="{7E071AC2-6E0A-4B56-970E-F0812A15C8F1}" dt="2023-01-03T18:36:20.891" v="132" actId="1076"/>
        <pc:sldMkLst>
          <pc:docMk/>
          <pc:sldMk cId="3840364680" sldId="309"/>
        </pc:sldMkLst>
        <pc:spChg chg="del">
          <ac:chgData name="nishikanta parida" userId="648f53afe6c427f0" providerId="LiveId" clId="{7E071AC2-6E0A-4B56-970E-F0812A15C8F1}" dt="2023-01-03T18:35:23.432" v="123" actId="478"/>
          <ac:spMkLst>
            <pc:docMk/>
            <pc:sldMk cId="3840364680" sldId="309"/>
            <ac:spMk id="2" creationId="{91E58130-F4AA-F433-8817-EFA26CCB2547}"/>
          </ac:spMkLst>
        </pc:spChg>
        <pc:spChg chg="mod">
          <ac:chgData name="nishikanta parida" userId="648f53afe6c427f0" providerId="LiveId" clId="{7E071AC2-6E0A-4B56-970E-F0812A15C8F1}" dt="2023-01-03T18:35:36.799" v="126" actId="14100"/>
          <ac:spMkLst>
            <pc:docMk/>
            <pc:sldMk cId="3840364680" sldId="309"/>
            <ac:spMk id="3" creationId="{5BDFD6DC-4361-2037-3E81-45E59A7FFCD6}"/>
          </ac:spMkLst>
        </pc:spChg>
        <pc:spChg chg="add mod">
          <ac:chgData name="nishikanta parida" userId="648f53afe6c427f0" providerId="LiveId" clId="{7E071AC2-6E0A-4B56-970E-F0812A15C8F1}" dt="2023-01-03T18:36:13.005" v="131" actId="14100"/>
          <ac:spMkLst>
            <pc:docMk/>
            <pc:sldMk cId="3840364680" sldId="309"/>
            <ac:spMk id="6" creationId="{A8E90BB9-60AA-0DA1-988B-B4E6DB7E03D8}"/>
          </ac:spMkLst>
        </pc:spChg>
        <pc:picChg chg="add mod">
          <ac:chgData name="nishikanta parida" userId="648f53afe6c427f0" providerId="LiveId" clId="{7E071AC2-6E0A-4B56-970E-F0812A15C8F1}" dt="2023-01-03T18:36:20.891" v="132" actId="1076"/>
          <ac:picMkLst>
            <pc:docMk/>
            <pc:sldMk cId="3840364680" sldId="309"/>
            <ac:picMk id="5" creationId="{0BA267CF-B9DF-C75B-28A7-F5D940A8527E}"/>
          </ac:picMkLst>
        </pc:picChg>
      </pc:sldChg>
      <pc:sldChg chg="addSp modSp new mod">
        <pc:chgData name="nishikanta parida" userId="648f53afe6c427f0" providerId="LiveId" clId="{7E071AC2-6E0A-4B56-970E-F0812A15C8F1}" dt="2023-01-03T18:39:40.620" v="142" actId="14100"/>
        <pc:sldMkLst>
          <pc:docMk/>
          <pc:sldMk cId="955905673" sldId="310"/>
        </pc:sldMkLst>
        <pc:spChg chg="add mod">
          <ac:chgData name="nishikanta parida" userId="648f53afe6c427f0" providerId="LiveId" clId="{7E071AC2-6E0A-4B56-970E-F0812A15C8F1}" dt="2023-01-03T18:39:40.620" v="142" actId="14100"/>
          <ac:spMkLst>
            <pc:docMk/>
            <pc:sldMk cId="955905673" sldId="310"/>
            <ac:spMk id="4" creationId="{40250E06-4DAD-B3DA-72B8-9086178A3C51}"/>
          </ac:spMkLst>
        </pc:spChg>
        <pc:spChg chg="add mod">
          <ac:chgData name="nishikanta parida" userId="648f53afe6c427f0" providerId="LiveId" clId="{7E071AC2-6E0A-4B56-970E-F0812A15C8F1}" dt="2023-01-03T18:39:34.658" v="141" actId="14100"/>
          <ac:spMkLst>
            <pc:docMk/>
            <pc:sldMk cId="955905673" sldId="310"/>
            <ac:spMk id="5" creationId="{72256004-8690-10F1-D8AA-EF2DBA8CE554}"/>
          </ac:spMkLst>
        </pc:spChg>
        <pc:picChg chg="add">
          <ac:chgData name="nishikanta parida" userId="648f53afe6c427f0" providerId="LiveId" clId="{7E071AC2-6E0A-4B56-970E-F0812A15C8F1}" dt="2023-01-03T18:38:48.162" v="134" actId="22"/>
          <ac:picMkLst>
            <pc:docMk/>
            <pc:sldMk cId="955905673" sldId="310"/>
            <ac:picMk id="3" creationId="{F712F1CD-F1C5-46D8-EAA9-3342E0B537FE}"/>
          </ac:picMkLst>
        </pc:picChg>
      </pc:sldChg>
      <pc:sldChg chg="addSp modSp new mod">
        <pc:chgData name="nishikanta parida" userId="648f53afe6c427f0" providerId="LiveId" clId="{7E071AC2-6E0A-4B56-970E-F0812A15C8F1}" dt="2023-01-03T19:00:02.467" v="165" actId="1076"/>
        <pc:sldMkLst>
          <pc:docMk/>
          <pc:sldMk cId="2042785548" sldId="311"/>
        </pc:sldMkLst>
        <pc:spChg chg="add mod">
          <ac:chgData name="nishikanta parida" userId="648f53afe6c427f0" providerId="LiveId" clId="{7E071AC2-6E0A-4B56-970E-F0812A15C8F1}" dt="2023-01-03T19:00:02.467" v="165" actId="1076"/>
          <ac:spMkLst>
            <pc:docMk/>
            <pc:sldMk cId="2042785548" sldId="311"/>
            <ac:spMk id="4" creationId="{C33E86B5-B459-B813-99E7-828C38412112}"/>
          </ac:spMkLst>
        </pc:spChg>
        <pc:picChg chg="add mod">
          <ac:chgData name="nishikanta parida" userId="648f53afe6c427f0" providerId="LiveId" clId="{7E071AC2-6E0A-4B56-970E-F0812A15C8F1}" dt="2023-01-03T18:58:24.397" v="154" actId="1076"/>
          <ac:picMkLst>
            <pc:docMk/>
            <pc:sldMk cId="2042785548" sldId="311"/>
            <ac:picMk id="3" creationId="{BB4DD0E5-D4B8-6413-8BFA-2ED28D38DBF6}"/>
          </ac:picMkLst>
        </pc:picChg>
      </pc:sldChg>
      <pc:sldChg chg="addSp modSp new mod">
        <pc:chgData name="nishikanta parida" userId="648f53afe6c427f0" providerId="LiveId" clId="{7E071AC2-6E0A-4B56-970E-F0812A15C8F1}" dt="2023-01-03T19:00:20.754" v="168" actId="14100"/>
        <pc:sldMkLst>
          <pc:docMk/>
          <pc:sldMk cId="604675926" sldId="312"/>
        </pc:sldMkLst>
        <pc:spChg chg="add mod">
          <ac:chgData name="nishikanta parida" userId="648f53afe6c427f0" providerId="LiveId" clId="{7E071AC2-6E0A-4B56-970E-F0812A15C8F1}" dt="2023-01-03T19:00:20.754" v="168" actId="14100"/>
          <ac:spMkLst>
            <pc:docMk/>
            <pc:sldMk cId="604675926" sldId="312"/>
            <ac:spMk id="4" creationId="{FC31770F-6663-11E5-7AAA-02A8BCC9E535}"/>
          </ac:spMkLst>
        </pc:spChg>
        <pc:picChg chg="add mod">
          <ac:chgData name="nishikanta parida" userId="648f53afe6c427f0" providerId="LiveId" clId="{7E071AC2-6E0A-4B56-970E-F0812A15C8F1}" dt="2023-01-03T18:59:12.059" v="158" actId="1076"/>
          <ac:picMkLst>
            <pc:docMk/>
            <pc:sldMk cId="604675926" sldId="312"/>
            <ac:picMk id="3" creationId="{AC9B1018-482C-EDBB-ECDD-FF31A2AABFE0}"/>
          </ac:picMkLst>
        </pc:picChg>
      </pc:sldChg>
      <pc:sldChg chg="addSp delSp modSp new mod">
        <pc:chgData name="nishikanta parida" userId="648f53afe6c427f0" providerId="LiveId" clId="{7E071AC2-6E0A-4B56-970E-F0812A15C8F1}" dt="2023-01-03T19:04:15.181" v="175" actId="14100"/>
        <pc:sldMkLst>
          <pc:docMk/>
          <pc:sldMk cId="622473640" sldId="313"/>
        </pc:sldMkLst>
        <pc:spChg chg="add mod">
          <ac:chgData name="nishikanta parida" userId="648f53afe6c427f0" providerId="LiveId" clId="{7E071AC2-6E0A-4B56-970E-F0812A15C8F1}" dt="2023-01-03T19:04:15.181" v="175" actId="14100"/>
          <ac:spMkLst>
            <pc:docMk/>
            <pc:sldMk cId="622473640" sldId="313"/>
            <ac:spMk id="4" creationId="{12089EA4-986E-519D-D43B-A1C751F0C896}"/>
          </ac:spMkLst>
        </pc:spChg>
        <pc:spChg chg="add del mod">
          <ac:chgData name="nishikanta parida" userId="648f53afe6c427f0" providerId="LiveId" clId="{7E071AC2-6E0A-4B56-970E-F0812A15C8F1}" dt="2023-01-03T19:04:09.093" v="174" actId="478"/>
          <ac:spMkLst>
            <pc:docMk/>
            <pc:sldMk cId="622473640" sldId="313"/>
            <ac:spMk id="5" creationId="{1EE4C61F-6CE7-9B9D-60FC-FE8E3ACF10CE}"/>
          </ac:spMkLst>
        </pc:spChg>
        <pc:picChg chg="add mod">
          <ac:chgData name="nishikanta parida" userId="648f53afe6c427f0" providerId="LiveId" clId="{7E071AC2-6E0A-4B56-970E-F0812A15C8F1}" dt="2023-01-03T18:59:47.510" v="163" actId="1076"/>
          <ac:picMkLst>
            <pc:docMk/>
            <pc:sldMk cId="622473640" sldId="313"/>
            <ac:picMk id="3" creationId="{C5C0A8AC-3DCD-E9DE-B5E2-4FADB3C87853}"/>
          </ac:picMkLst>
        </pc:picChg>
      </pc:sldChg>
      <pc:sldChg chg="addSp modSp new mod">
        <pc:chgData name="nishikanta parida" userId="648f53afe6c427f0" providerId="LiveId" clId="{7E071AC2-6E0A-4B56-970E-F0812A15C8F1}" dt="2023-01-03T19:05:41.046" v="179" actId="1076"/>
        <pc:sldMkLst>
          <pc:docMk/>
          <pc:sldMk cId="3596063783" sldId="314"/>
        </pc:sldMkLst>
        <pc:picChg chg="add mod">
          <ac:chgData name="nishikanta parida" userId="648f53afe6c427f0" providerId="LiveId" clId="{7E071AC2-6E0A-4B56-970E-F0812A15C8F1}" dt="2023-01-03T19:05:41.046" v="179" actId="1076"/>
          <ac:picMkLst>
            <pc:docMk/>
            <pc:sldMk cId="3596063783" sldId="314"/>
            <ac:picMk id="3" creationId="{0D2FB0EB-A8DF-6743-1479-5B66F9560777}"/>
          </ac:picMkLst>
        </pc:picChg>
      </pc:sldChg>
      <pc:sldChg chg="addSp delSp modSp new mod">
        <pc:chgData name="nishikanta parida" userId="648f53afe6c427f0" providerId="LiveId" clId="{7E071AC2-6E0A-4B56-970E-F0812A15C8F1}" dt="2023-01-03T19:08:34.235" v="258" actId="1076"/>
        <pc:sldMkLst>
          <pc:docMk/>
          <pc:sldMk cId="3555759177" sldId="315"/>
        </pc:sldMkLst>
        <pc:spChg chg="del">
          <ac:chgData name="nishikanta parida" userId="648f53afe6c427f0" providerId="LiveId" clId="{7E071AC2-6E0A-4B56-970E-F0812A15C8F1}" dt="2023-01-03T19:06:20.963" v="234" actId="478"/>
          <ac:spMkLst>
            <pc:docMk/>
            <pc:sldMk cId="3555759177" sldId="315"/>
            <ac:spMk id="2" creationId="{CE9B6BB6-3889-531F-1E74-A03ACFA7DF85}"/>
          </ac:spMkLst>
        </pc:spChg>
        <pc:spChg chg="mod">
          <ac:chgData name="nishikanta parida" userId="648f53afe6c427f0" providerId="LiveId" clId="{7E071AC2-6E0A-4B56-970E-F0812A15C8F1}" dt="2023-01-03T19:06:39.711" v="238" actId="1076"/>
          <ac:spMkLst>
            <pc:docMk/>
            <pc:sldMk cId="3555759177" sldId="315"/>
            <ac:spMk id="3" creationId="{D0EED027-C7A7-EBED-2D08-B3521C435B4B}"/>
          </ac:spMkLst>
        </pc:spChg>
        <pc:spChg chg="add mod">
          <ac:chgData name="nishikanta parida" userId="648f53afe6c427f0" providerId="LiveId" clId="{7E071AC2-6E0A-4B56-970E-F0812A15C8F1}" dt="2023-01-03T19:07:30.071" v="245" actId="14100"/>
          <ac:spMkLst>
            <pc:docMk/>
            <pc:sldMk cId="3555759177" sldId="315"/>
            <ac:spMk id="6" creationId="{331EE234-FE6C-33F8-47B4-5ED9D8341D79}"/>
          </ac:spMkLst>
        </pc:spChg>
        <pc:spChg chg="add mod">
          <ac:chgData name="nishikanta parida" userId="648f53afe6c427f0" providerId="LiveId" clId="{7E071AC2-6E0A-4B56-970E-F0812A15C8F1}" dt="2023-01-03T19:07:42.123" v="249" actId="1076"/>
          <ac:spMkLst>
            <pc:docMk/>
            <pc:sldMk cId="3555759177" sldId="315"/>
            <ac:spMk id="7" creationId="{8CA96F58-54E2-F03F-F26E-CFBEE715BC5E}"/>
          </ac:spMkLst>
        </pc:spChg>
        <pc:spChg chg="add mod">
          <ac:chgData name="nishikanta parida" userId="648f53afe6c427f0" providerId="LiveId" clId="{7E071AC2-6E0A-4B56-970E-F0812A15C8F1}" dt="2023-01-03T19:08:34.235" v="258" actId="1076"/>
          <ac:spMkLst>
            <pc:docMk/>
            <pc:sldMk cId="3555759177" sldId="315"/>
            <ac:spMk id="8" creationId="{E7639509-7DD3-2C06-6179-10DAA1A52CD6}"/>
          </ac:spMkLst>
        </pc:spChg>
        <pc:picChg chg="add mod">
          <ac:chgData name="nishikanta parida" userId="648f53afe6c427f0" providerId="LiveId" clId="{7E071AC2-6E0A-4B56-970E-F0812A15C8F1}" dt="2023-01-03T19:08:17.997" v="254" actId="1076"/>
          <ac:picMkLst>
            <pc:docMk/>
            <pc:sldMk cId="3555759177" sldId="315"/>
            <ac:picMk id="5" creationId="{3E149E69-F44B-99A3-EA5C-8A06D1C5A06C}"/>
          </ac:picMkLst>
        </pc:picChg>
      </pc:sldChg>
      <pc:sldChg chg="addSp delSp modSp new mod">
        <pc:chgData name="nishikanta parida" userId="648f53afe6c427f0" providerId="LiveId" clId="{7E071AC2-6E0A-4B56-970E-F0812A15C8F1}" dt="2023-01-03T19:09:53.329" v="284"/>
        <pc:sldMkLst>
          <pc:docMk/>
          <pc:sldMk cId="1965219355" sldId="316"/>
        </pc:sldMkLst>
        <pc:picChg chg="add mod">
          <ac:chgData name="nishikanta parida" userId="648f53afe6c427f0" providerId="LiveId" clId="{7E071AC2-6E0A-4B56-970E-F0812A15C8F1}" dt="2023-01-03T19:09:52.868" v="283" actId="14100"/>
          <ac:picMkLst>
            <pc:docMk/>
            <pc:sldMk cId="1965219355" sldId="316"/>
            <ac:picMk id="3" creationId="{0D561117-022C-8336-2F30-63BD1EF72FD3}"/>
          </ac:picMkLst>
        </pc:picChg>
        <pc:picChg chg="add del mod">
          <ac:chgData name="nishikanta parida" userId="648f53afe6c427f0" providerId="LiveId" clId="{7E071AC2-6E0A-4B56-970E-F0812A15C8F1}" dt="2023-01-03T19:09:53.329" v="284"/>
          <ac:picMkLst>
            <pc:docMk/>
            <pc:sldMk cId="1965219355" sldId="316"/>
            <ac:picMk id="1026" creationId="{2ECEE833-CB84-A71B-41AC-F3941558D29D}"/>
          </ac:picMkLst>
        </pc:picChg>
      </pc:sldChg>
      <pc:sldChg chg="addSp delSp modSp new del">
        <pc:chgData name="nishikanta parida" userId="648f53afe6c427f0" providerId="LiveId" clId="{7E071AC2-6E0A-4B56-970E-F0812A15C8F1}" dt="2023-01-03T19:09:52.205" v="282" actId="680"/>
        <pc:sldMkLst>
          <pc:docMk/>
          <pc:sldMk cId="610767847" sldId="317"/>
        </pc:sldMkLst>
        <pc:picChg chg="add del mod">
          <ac:chgData name="nishikanta parida" userId="648f53afe6c427f0" providerId="LiveId" clId="{7E071AC2-6E0A-4B56-970E-F0812A15C8F1}" dt="2023-01-03T19:09:49.618" v="281"/>
          <ac:picMkLst>
            <pc:docMk/>
            <pc:sldMk cId="610767847" sldId="317"/>
            <ac:picMk id="2" creationId="{FBB57464-79D8-6383-33AB-B3F7926F2940}"/>
          </ac:picMkLst>
        </pc:picChg>
        <pc:picChg chg="add del mod">
          <ac:chgData name="nishikanta parida" userId="648f53afe6c427f0" providerId="LiveId" clId="{7E071AC2-6E0A-4B56-970E-F0812A15C8F1}" dt="2023-01-03T19:09:49.618" v="281"/>
          <ac:picMkLst>
            <pc:docMk/>
            <pc:sldMk cId="610767847" sldId="317"/>
            <ac:picMk id="3" creationId="{00CB1B64-42CC-AF24-0B81-0C93127278EB}"/>
          </ac:picMkLst>
        </pc:picChg>
        <pc:picChg chg="add del mod">
          <ac:chgData name="nishikanta parida" userId="648f53afe6c427f0" providerId="LiveId" clId="{7E071AC2-6E0A-4B56-970E-F0812A15C8F1}" dt="2023-01-03T19:09:36.108" v="275"/>
          <ac:picMkLst>
            <pc:docMk/>
            <pc:sldMk cId="610767847" sldId="317"/>
            <ac:picMk id="4" creationId="{AD485D5D-1533-10D9-0BCE-3CC9750300DA}"/>
          </ac:picMkLst>
        </pc:picChg>
        <pc:picChg chg="add del mod">
          <ac:chgData name="nishikanta parida" userId="648f53afe6c427f0" providerId="LiveId" clId="{7E071AC2-6E0A-4B56-970E-F0812A15C8F1}" dt="2023-01-03T19:09:36.108" v="275"/>
          <ac:picMkLst>
            <pc:docMk/>
            <pc:sldMk cId="610767847" sldId="317"/>
            <ac:picMk id="5" creationId="{8CB4C037-9546-4427-6DDA-8F567B7585E4}"/>
          </ac:picMkLst>
        </pc:picChg>
        <pc:picChg chg="add del mod">
          <ac:chgData name="nishikanta parida" userId="648f53afe6c427f0" providerId="LiveId" clId="{7E071AC2-6E0A-4B56-970E-F0812A15C8F1}" dt="2023-01-03T19:09:38.731" v="277"/>
          <ac:picMkLst>
            <pc:docMk/>
            <pc:sldMk cId="610767847" sldId="317"/>
            <ac:picMk id="6" creationId="{668B394D-5364-2128-EE42-2FB8DB7CCCA6}"/>
          </ac:picMkLst>
        </pc:picChg>
        <pc:picChg chg="add del mod">
          <ac:chgData name="nishikanta parida" userId="648f53afe6c427f0" providerId="LiveId" clId="{7E071AC2-6E0A-4B56-970E-F0812A15C8F1}" dt="2023-01-03T19:09:38.731" v="277"/>
          <ac:picMkLst>
            <pc:docMk/>
            <pc:sldMk cId="610767847" sldId="317"/>
            <ac:picMk id="7" creationId="{95AB3D77-F3B3-BCFF-F0F4-98356CECC475}"/>
          </ac:picMkLst>
        </pc:picChg>
        <pc:picChg chg="add del">
          <ac:chgData name="nishikanta parida" userId="648f53afe6c427f0" providerId="LiveId" clId="{7E071AC2-6E0A-4B56-970E-F0812A15C8F1}" dt="2023-01-03T19:09:47.532" v="279"/>
          <ac:picMkLst>
            <pc:docMk/>
            <pc:sldMk cId="610767847" sldId="317"/>
            <ac:picMk id="2050" creationId="{C06F1203-F4ED-9344-292C-B5DAAC3E04C0}"/>
          </ac:picMkLst>
        </pc:picChg>
      </pc:sldChg>
      <pc:sldChg chg="addSp new">
        <pc:chgData name="nishikanta parida" userId="648f53afe6c427f0" providerId="LiveId" clId="{7E071AC2-6E0A-4B56-970E-F0812A15C8F1}" dt="2023-01-03T19:10:00.256" v="286"/>
        <pc:sldMkLst>
          <pc:docMk/>
          <pc:sldMk cId="4127350768" sldId="317"/>
        </pc:sldMkLst>
        <pc:picChg chg="add">
          <ac:chgData name="nishikanta parida" userId="648f53afe6c427f0" providerId="LiveId" clId="{7E071AC2-6E0A-4B56-970E-F0812A15C8F1}" dt="2023-01-03T19:10:00.256" v="286"/>
          <ac:picMkLst>
            <pc:docMk/>
            <pc:sldMk cId="4127350768" sldId="317"/>
            <ac:picMk id="3074" creationId="{3DA13C4D-5254-E73F-4595-C43CFAF42967}"/>
          </ac:picMkLst>
        </pc:picChg>
      </pc:sldChg>
      <pc:sldChg chg="addSp modSp new mod">
        <pc:chgData name="nishikanta parida" userId="648f53afe6c427f0" providerId="LiveId" clId="{7E071AC2-6E0A-4B56-970E-F0812A15C8F1}" dt="2023-01-04T05:37:09.492" v="631" actId="1076"/>
        <pc:sldMkLst>
          <pc:docMk/>
          <pc:sldMk cId="3551282490" sldId="318"/>
        </pc:sldMkLst>
        <pc:spChg chg="add mod">
          <ac:chgData name="nishikanta parida" userId="648f53afe6c427f0" providerId="LiveId" clId="{7E071AC2-6E0A-4B56-970E-F0812A15C8F1}" dt="2023-01-04T05:37:09.492" v="631" actId="1076"/>
          <ac:spMkLst>
            <pc:docMk/>
            <pc:sldMk cId="3551282490" sldId="318"/>
            <ac:spMk id="2" creationId="{F37AD41D-1D3C-A531-4125-D0700C9FC3C9}"/>
          </ac:spMkLst>
        </pc:spChg>
        <pc:picChg chg="add mod">
          <ac:chgData name="nishikanta parida" userId="648f53afe6c427f0" providerId="LiveId" clId="{7E071AC2-6E0A-4B56-970E-F0812A15C8F1}" dt="2023-01-03T19:11:08.411" v="289" actId="1076"/>
          <ac:picMkLst>
            <pc:docMk/>
            <pc:sldMk cId="3551282490" sldId="318"/>
            <ac:picMk id="3" creationId="{0A9175CC-7842-1E50-C18C-70B035ECBF91}"/>
          </ac:picMkLst>
        </pc:picChg>
        <pc:picChg chg="add mod">
          <ac:chgData name="nishikanta parida" userId="648f53afe6c427f0" providerId="LiveId" clId="{7E071AC2-6E0A-4B56-970E-F0812A15C8F1}" dt="2023-01-03T19:11:32.114" v="291" actId="1076"/>
          <ac:picMkLst>
            <pc:docMk/>
            <pc:sldMk cId="3551282490" sldId="318"/>
            <ac:picMk id="5" creationId="{AF959443-D29A-1B93-3984-009DE9516916}"/>
          </ac:picMkLst>
        </pc:picChg>
      </pc:sldChg>
      <pc:sldChg chg="addSp modSp new mod">
        <pc:chgData name="nishikanta parida" userId="648f53afe6c427f0" providerId="LiveId" clId="{7E071AC2-6E0A-4B56-970E-F0812A15C8F1}" dt="2023-01-04T02:57:03.401" v="295" actId="1076"/>
        <pc:sldMkLst>
          <pc:docMk/>
          <pc:sldMk cId="3535993152" sldId="319"/>
        </pc:sldMkLst>
        <pc:picChg chg="add mod">
          <ac:chgData name="nishikanta parida" userId="648f53afe6c427f0" providerId="LiveId" clId="{7E071AC2-6E0A-4B56-970E-F0812A15C8F1}" dt="2023-01-04T02:57:03.401" v="295" actId="1076"/>
          <ac:picMkLst>
            <pc:docMk/>
            <pc:sldMk cId="3535993152" sldId="319"/>
            <ac:picMk id="3" creationId="{DB72197B-B135-4098-71AF-E497450F2036}"/>
          </ac:picMkLst>
        </pc:picChg>
      </pc:sldChg>
      <pc:sldChg chg="addSp modSp new mod">
        <pc:chgData name="nishikanta parida" userId="648f53afe6c427f0" providerId="LiveId" clId="{7E071AC2-6E0A-4B56-970E-F0812A15C8F1}" dt="2023-01-04T05:37:18.139" v="633" actId="1076"/>
        <pc:sldMkLst>
          <pc:docMk/>
          <pc:sldMk cId="458410488" sldId="320"/>
        </pc:sldMkLst>
        <pc:spChg chg="add mod">
          <ac:chgData name="nishikanta parida" userId="648f53afe6c427f0" providerId="LiveId" clId="{7E071AC2-6E0A-4B56-970E-F0812A15C8F1}" dt="2023-01-04T05:37:18.139" v="633" actId="1076"/>
          <ac:spMkLst>
            <pc:docMk/>
            <pc:sldMk cId="458410488" sldId="320"/>
            <ac:spMk id="4" creationId="{139F050F-21FC-E648-2AAF-19833C9A0AD8}"/>
          </ac:spMkLst>
        </pc:spChg>
        <pc:picChg chg="add mod">
          <ac:chgData name="nishikanta parida" userId="648f53afe6c427f0" providerId="LiveId" clId="{7E071AC2-6E0A-4B56-970E-F0812A15C8F1}" dt="2023-01-04T05:37:06.185" v="630" actId="14100"/>
          <ac:picMkLst>
            <pc:docMk/>
            <pc:sldMk cId="458410488" sldId="320"/>
            <ac:picMk id="3" creationId="{7DF14BC1-8D8D-CEDF-A3A4-804967B325A1}"/>
          </ac:picMkLst>
        </pc:picChg>
      </pc:sldChg>
    </pc:docChg>
  </pc:docChgLst>
  <pc:docChgLst>
    <pc:chgData name="nishikanta parida" userId="648f53afe6c427f0" providerId="LiveId" clId="{7C5D2798-EF74-45B5-9D1E-C80689D59C0C}"/>
    <pc:docChg chg="undo custSel addSld delSld modSld sldOrd">
      <pc:chgData name="nishikanta parida" userId="648f53afe6c427f0" providerId="LiveId" clId="{7C5D2798-EF74-45B5-9D1E-C80689D59C0C}" dt="2022-10-20T05:53:33.371" v="1715" actId="14100"/>
      <pc:docMkLst>
        <pc:docMk/>
      </pc:docMkLst>
      <pc:sldChg chg="modSp mod">
        <pc:chgData name="nishikanta parida" userId="648f53afe6c427f0" providerId="LiveId" clId="{7C5D2798-EF74-45B5-9D1E-C80689D59C0C}" dt="2022-10-20T03:47:17.856" v="928" actId="20577"/>
        <pc:sldMkLst>
          <pc:docMk/>
          <pc:sldMk cId="854189248" sldId="257"/>
        </pc:sldMkLst>
        <pc:spChg chg="mod">
          <ac:chgData name="nishikanta parida" userId="648f53afe6c427f0" providerId="LiveId" clId="{7C5D2798-EF74-45B5-9D1E-C80689D59C0C}" dt="2022-10-20T03:47:17.856" v="928" actId="20577"/>
          <ac:spMkLst>
            <pc:docMk/>
            <pc:sldMk cId="854189248" sldId="257"/>
            <ac:spMk id="3" creationId="{360E29FE-1EA1-EA40-09B7-6D212BA4BA71}"/>
          </ac:spMkLst>
        </pc:spChg>
      </pc:sldChg>
      <pc:sldChg chg="modSp mod">
        <pc:chgData name="nishikanta parida" userId="648f53afe6c427f0" providerId="LiveId" clId="{7C5D2798-EF74-45B5-9D1E-C80689D59C0C}" dt="2022-10-20T04:06:15.631" v="1368" actId="20577"/>
        <pc:sldMkLst>
          <pc:docMk/>
          <pc:sldMk cId="731636084" sldId="258"/>
        </pc:sldMkLst>
        <pc:spChg chg="mod">
          <ac:chgData name="nishikanta parida" userId="648f53afe6c427f0" providerId="LiveId" clId="{7C5D2798-EF74-45B5-9D1E-C80689D59C0C}" dt="2022-10-20T04:06:15.631" v="1368" actId="20577"/>
          <ac:spMkLst>
            <pc:docMk/>
            <pc:sldMk cId="731636084" sldId="258"/>
            <ac:spMk id="3" creationId="{480268CD-5D25-36C6-D301-3D23B78F5437}"/>
          </ac:spMkLst>
        </pc:spChg>
      </pc:sldChg>
      <pc:sldChg chg="modSp mod">
        <pc:chgData name="nishikanta parida" userId="648f53afe6c427f0" providerId="LiveId" clId="{7C5D2798-EF74-45B5-9D1E-C80689D59C0C}" dt="2022-10-20T05:21:02.201" v="1394" actId="313"/>
        <pc:sldMkLst>
          <pc:docMk/>
          <pc:sldMk cId="1550669233" sldId="259"/>
        </pc:sldMkLst>
        <pc:spChg chg="mod">
          <ac:chgData name="nishikanta parida" userId="648f53afe6c427f0" providerId="LiveId" clId="{7C5D2798-EF74-45B5-9D1E-C80689D59C0C}" dt="2022-10-20T05:21:02.201" v="1394" actId="313"/>
          <ac:spMkLst>
            <pc:docMk/>
            <pc:sldMk cId="1550669233" sldId="259"/>
            <ac:spMk id="3" creationId="{A3959640-211C-7247-C41E-CB783EEE77AD}"/>
          </ac:spMkLst>
        </pc:spChg>
      </pc:sldChg>
      <pc:sldChg chg="addSp delSp modSp mod">
        <pc:chgData name="nishikanta parida" userId="648f53afe6c427f0" providerId="LiveId" clId="{7C5D2798-EF74-45B5-9D1E-C80689D59C0C}" dt="2022-10-19T19:17:35.655" v="618" actId="1076"/>
        <pc:sldMkLst>
          <pc:docMk/>
          <pc:sldMk cId="3826199483" sldId="260"/>
        </pc:sldMkLst>
        <pc:spChg chg="add mod">
          <ac:chgData name="nishikanta parida" userId="648f53afe6c427f0" providerId="LiveId" clId="{7C5D2798-EF74-45B5-9D1E-C80689D59C0C}" dt="2022-10-19T19:15:41.577" v="603" actId="20577"/>
          <ac:spMkLst>
            <pc:docMk/>
            <pc:sldMk cId="3826199483" sldId="260"/>
            <ac:spMk id="3" creationId="{ADA212E1-AD14-FB93-2D02-2A8CB59DAC74}"/>
          </ac:spMkLst>
        </pc:spChg>
        <pc:spChg chg="add mod">
          <ac:chgData name="nishikanta parida" userId="648f53afe6c427f0" providerId="LiveId" clId="{7C5D2798-EF74-45B5-9D1E-C80689D59C0C}" dt="2022-10-19T19:13:50.796" v="483" actId="20577"/>
          <ac:spMkLst>
            <pc:docMk/>
            <pc:sldMk cId="3826199483" sldId="260"/>
            <ac:spMk id="4" creationId="{FC70CE0E-9F93-400B-EA82-C891EFE1B476}"/>
          </ac:spMkLst>
        </pc:spChg>
        <pc:spChg chg="add mod">
          <ac:chgData name="nishikanta parida" userId="648f53afe6c427f0" providerId="LiveId" clId="{7C5D2798-EF74-45B5-9D1E-C80689D59C0C}" dt="2022-10-19T19:16:10.131" v="606" actId="1076"/>
          <ac:spMkLst>
            <pc:docMk/>
            <pc:sldMk cId="3826199483" sldId="260"/>
            <ac:spMk id="6" creationId="{D5436DF0-7ABC-8602-0D1A-D7DF7F113A78}"/>
          </ac:spMkLst>
        </pc:spChg>
        <pc:spChg chg="add mod">
          <ac:chgData name="nishikanta parida" userId="648f53afe6c427f0" providerId="LiveId" clId="{7C5D2798-EF74-45B5-9D1E-C80689D59C0C}" dt="2022-10-19T19:17:32.070" v="617" actId="1076"/>
          <ac:spMkLst>
            <pc:docMk/>
            <pc:sldMk cId="3826199483" sldId="260"/>
            <ac:spMk id="9" creationId="{CA665C0A-19E9-BBEE-E4F1-ED714747DD95}"/>
          </ac:spMkLst>
        </pc:spChg>
        <pc:spChg chg="add mod">
          <ac:chgData name="nishikanta parida" userId="648f53afe6c427f0" providerId="LiveId" clId="{7C5D2798-EF74-45B5-9D1E-C80689D59C0C}" dt="2022-10-19T19:17:35.655" v="618" actId="1076"/>
          <ac:spMkLst>
            <pc:docMk/>
            <pc:sldMk cId="3826199483" sldId="260"/>
            <ac:spMk id="11" creationId="{CA5FFB35-C105-C9E8-B223-0A8E940816A8}"/>
          </ac:spMkLst>
        </pc:spChg>
        <pc:spChg chg="add del">
          <ac:chgData name="nishikanta parida" userId="648f53afe6c427f0" providerId="LiveId" clId="{7C5D2798-EF74-45B5-9D1E-C80689D59C0C}" dt="2022-10-19T19:16:34.945" v="608" actId="478"/>
          <ac:spMkLst>
            <pc:docMk/>
            <pc:sldMk cId="3826199483" sldId="260"/>
            <ac:spMk id="23" creationId="{54B67395-9A5E-A60D-55B9-477ECC45013E}"/>
          </ac:spMkLst>
        </pc:spChg>
        <pc:spChg chg="add mod">
          <ac:chgData name="nishikanta parida" userId="648f53afe6c427f0" providerId="LiveId" clId="{7C5D2798-EF74-45B5-9D1E-C80689D59C0C}" dt="2022-10-19T19:17:25.332" v="616" actId="1076"/>
          <ac:spMkLst>
            <pc:docMk/>
            <pc:sldMk cId="3826199483" sldId="260"/>
            <ac:spMk id="24" creationId="{2263C054-5450-3695-00B1-3A84C085B507}"/>
          </ac:spMkLst>
        </pc:spChg>
        <pc:spChg chg="add mod">
          <ac:chgData name="nishikanta parida" userId="648f53afe6c427f0" providerId="LiveId" clId="{7C5D2798-EF74-45B5-9D1E-C80689D59C0C}" dt="2022-10-19T19:17:20.491" v="615" actId="1076"/>
          <ac:spMkLst>
            <pc:docMk/>
            <pc:sldMk cId="3826199483" sldId="260"/>
            <ac:spMk id="25" creationId="{DE2E0A86-79FF-C73E-5B88-753452B8B442}"/>
          </ac:spMkLst>
        </pc:spChg>
        <pc:picChg chg="add del mod">
          <ac:chgData name="nishikanta parida" userId="648f53afe6c427f0" providerId="LiveId" clId="{7C5D2798-EF74-45B5-9D1E-C80689D59C0C}" dt="2022-10-19T19:11:54.274" v="362" actId="478"/>
          <ac:picMkLst>
            <pc:docMk/>
            <pc:sldMk cId="3826199483" sldId="260"/>
            <ac:picMk id="5" creationId="{D703280D-0FB8-8440-87CE-9BB24FD65D9F}"/>
          </ac:picMkLst>
        </pc:picChg>
        <pc:cxnChg chg="add del">
          <ac:chgData name="nishikanta parida" userId="648f53afe6c427f0" providerId="LiveId" clId="{7C5D2798-EF74-45B5-9D1E-C80689D59C0C}" dt="2022-10-19T19:11:55.519" v="363" actId="478"/>
          <ac:cxnSpMkLst>
            <pc:docMk/>
            <pc:sldMk cId="3826199483" sldId="260"/>
            <ac:cxnSpMk id="7" creationId="{685C19AC-D134-6EF0-0E1B-EAE2CEB44427}"/>
          </ac:cxnSpMkLst>
        </pc:cxnChg>
        <pc:cxnChg chg="add del">
          <ac:chgData name="nishikanta parida" userId="648f53afe6c427f0" providerId="LiveId" clId="{7C5D2798-EF74-45B5-9D1E-C80689D59C0C}" dt="2022-10-19T19:11:56.324" v="364" actId="478"/>
          <ac:cxnSpMkLst>
            <pc:docMk/>
            <pc:sldMk cId="3826199483" sldId="260"/>
            <ac:cxnSpMk id="8" creationId="{1D9CD9A3-668D-E973-2F31-040E9C0791E8}"/>
          </ac:cxnSpMkLst>
        </pc:cxnChg>
        <pc:cxnChg chg="add del">
          <ac:chgData name="nishikanta parida" userId="648f53afe6c427f0" providerId="LiveId" clId="{7C5D2798-EF74-45B5-9D1E-C80689D59C0C}" dt="2022-10-19T19:11:56.911" v="365" actId="478"/>
          <ac:cxnSpMkLst>
            <pc:docMk/>
            <pc:sldMk cId="3826199483" sldId="260"/>
            <ac:cxnSpMk id="10" creationId="{18777EEB-B3A9-2C7C-B3C3-D4A1D67C8685}"/>
          </ac:cxnSpMkLst>
        </pc:cxnChg>
        <pc:cxnChg chg="del">
          <ac:chgData name="nishikanta parida" userId="648f53afe6c427f0" providerId="LiveId" clId="{7C5D2798-EF74-45B5-9D1E-C80689D59C0C}" dt="2022-10-19T19:11:57.806" v="366" actId="478"/>
          <ac:cxnSpMkLst>
            <pc:docMk/>
            <pc:sldMk cId="3826199483" sldId="260"/>
            <ac:cxnSpMk id="12" creationId="{EC5E7A2E-1382-0909-29FC-EE651F6BACA1}"/>
          </ac:cxnSpMkLst>
        </pc:cxnChg>
        <pc:cxnChg chg="del">
          <ac:chgData name="nishikanta parida" userId="648f53afe6c427f0" providerId="LiveId" clId="{7C5D2798-EF74-45B5-9D1E-C80689D59C0C}" dt="2022-10-19T19:11:58.317" v="367" actId="478"/>
          <ac:cxnSpMkLst>
            <pc:docMk/>
            <pc:sldMk cId="3826199483" sldId="260"/>
            <ac:cxnSpMk id="13" creationId="{5A91B2B3-60C9-E9B9-4DE6-402E8D06D785}"/>
          </ac:cxnSpMkLst>
        </pc:cxnChg>
        <pc:cxnChg chg="add">
          <ac:chgData name="nishikanta parida" userId="648f53afe6c427f0" providerId="LiveId" clId="{7C5D2798-EF74-45B5-9D1E-C80689D59C0C}" dt="2022-10-19T19:15:55.973" v="604" actId="11529"/>
          <ac:cxnSpMkLst>
            <pc:docMk/>
            <pc:sldMk cId="3826199483" sldId="260"/>
            <ac:cxnSpMk id="15" creationId="{67FD4E74-0655-EAEA-329F-B007D86799F4}"/>
          </ac:cxnSpMkLst>
        </pc:cxnChg>
        <pc:cxnChg chg="del">
          <ac:chgData name="nishikanta parida" userId="648f53afe6c427f0" providerId="LiveId" clId="{7C5D2798-EF74-45B5-9D1E-C80689D59C0C}" dt="2022-10-19T19:11:59.063" v="368" actId="478"/>
          <ac:cxnSpMkLst>
            <pc:docMk/>
            <pc:sldMk cId="3826199483" sldId="260"/>
            <ac:cxnSpMk id="16" creationId="{42D152D4-EA5A-3254-29BA-065A266D5C72}"/>
          </ac:cxnSpMkLst>
        </pc:cxnChg>
        <pc:cxnChg chg="del">
          <ac:chgData name="nishikanta parida" userId="648f53afe6c427f0" providerId="LiveId" clId="{7C5D2798-EF74-45B5-9D1E-C80689D59C0C}" dt="2022-10-19T19:12:00.617" v="369" actId="478"/>
          <ac:cxnSpMkLst>
            <pc:docMk/>
            <pc:sldMk cId="3826199483" sldId="260"/>
            <ac:cxnSpMk id="17" creationId="{98566CD1-D461-91DC-F172-AC27D76B5F14}"/>
          </ac:cxnSpMkLst>
        </pc:cxnChg>
        <pc:cxnChg chg="del">
          <ac:chgData name="nishikanta parida" userId="648f53afe6c427f0" providerId="LiveId" clId="{7C5D2798-EF74-45B5-9D1E-C80689D59C0C}" dt="2022-10-19T19:12:01.563" v="370" actId="478"/>
          <ac:cxnSpMkLst>
            <pc:docMk/>
            <pc:sldMk cId="3826199483" sldId="260"/>
            <ac:cxnSpMk id="18" creationId="{FBAB7E68-79F7-BB65-E847-373C26F244FF}"/>
          </ac:cxnSpMkLst>
        </pc:cxnChg>
        <pc:cxnChg chg="add mod">
          <ac:chgData name="nishikanta parida" userId="648f53afe6c427f0" providerId="LiveId" clId="{7C5D2798-EF74-45B5-9D1E-C80689D59C0C}" dt="2022-10-19T19:16:10.131" v="606" actId="1076"/>
          <ac:cxnSpMkLst>
            <pc:docMk/>
            <pc:sldMk cId="3826199483" sldId="260"/>
            <ac:cxnSpMk id="21" creationId="{C00E8EE0-5FD9-BDDC-BE10-103BC5719D70}"/>
          </ac:cxnSpMkLst>
        </pc:cxnChg>
      </pc:sldChg>
      <pc:sldChg chg="modSp mod">
        <pc:chgData name="nishikanta parida" userId="648f53afe6c427f0" providerId="LiveId" clId="{7C5D2798-EF74-45B5-9D1E-C80689D59C0C}" dt="2022-10-19T19:10:29.294" v="347" actId="20577"/>
        <pc:sldMkLst>
          <pc:docMk/>
          <pc:sldMk cId="683716051" sldId="261"/>
        </pc:sldMkLst>
        <pc:spChg chg="mod">
          <ac:chgData name="nishikanta parida" userId="648f53afe6c427f0" providerId="LiveId" clId="{7C5D2798-EF74-45B5-9D1E-C80689D59C0C}" dt="2022-10-19T19:10:29.294" v="347" actId="20577"/>
          <ac:spMkLst>
            <pc:docMk/>
            <pc:sldMk cId="683716051" sldId="261"/>
            <ac:spMk id="3" creationId="{AE7A58CE-2A1B-74E1-146E-9FC7F1F530E0}"/>
          </ac:spMkLst>
        </pc:spChg>
      </pc:sldChg>
      <pc:sldChg chg="addSp delSp modSp mod ord modAnim">
        <pc:chgData name="nishikanta parida" userId="648f53afe6c427f0" providerId="LiveId" clId="{7C5D2798-EF74-45B5-9D1E-C80689D59C0C}" dt="2022-10-19T19:21:38.102" v="635"/>
        <pc:sldMkLst>
          <pc:docMk/>
          <pc:sldMk cId="2620550890" sldId="262"/>
        </pc:sldMkLst>
        <pc:spChg chg="add del mod">
          <ac:chgData name="nishikanta parida" userId="648f53afe6c427f0" providerId="LiveId" clId="{7C5D2798-EF74-45B5-9D1E-C80689D59C0C}" dt="2022-10-19T19:21:24.201" v="633"/>
          <ac:spMkLst>
            <pc:docMk/>
            <pc:sldMk cId="2620550890" sldId="262"/>
            <ac:spMk id="3" creationId="{898652B2-D2C3-761A-A306-E75CD380387B}"/>
          </ac:spMkLst>
        </pc:spChg>
        <pc:picChg chg="add mod">
          <ac:chgData name="nishikanta parida" userId="648f53afe6c427f0" providerId="LiveId" clId="{7C5D2798-EF74-45B5-9D1E-C80689D59C0C}" dt="2022-10-19T19:21:24.201" v="633"/>
          <ac:picMkLst>
            <pc:docMk/>
            <pc:sldMk cId="2620550890" sldId="262"/>
            <ac:picMk id="4" creationId="{AB3D5218-BC61-C67B-248D-C75DC13DF32F}"/>
          </ac:picMkLst>
        </pc:picChg>
        <pc:picChg chg="del">
          <ac:chgData name="nishikanta parida" userId="648f53afe6c427f0" providerId="LiveId" clId="{7C5D2798-EF74-45B5-9D1E-C80689D59C0C}" dt="2022-10-19T19:18:03.063" v="620" actId="478"/>
          <ac:picMkLst>
            <pc:docMk/>
            <pc:sldMk cId="2620550890" sldId="262"/>
            <ac:picMk id="7" creationId="{49236DA2-A635-4BFF-93DA-02F61A52CEE3}"/>
          </ac:picMkLst>
        </pc:picChg>
        <pc:picChg chg="del">
          <ac:chgData name="nishikanta parida" userId="648f53afe6c427f0" providerId="LiveId" clId="{7C5D2798-EF74-45B5-9D1E-C80689D59C0C}" dt="2022-10-19T19:18:05.203" v="621" actId="478"/>
          <ac:picMkLst>
            <pc:docMk/>
            <pc:sldMk cId="2620550890" sldId="262"/>
            <ac:picMk id="9" creationId="{0D60D3ED-3654-61F9-1C99-67A233D26285}"/>
          </ac:picMkLst>
        </pc:picChg>
      </pc:sldChg>
      <pc:sldChg chg="addSp delSp modSp mod">
        <pc:chgData name="nishikanta parida" userId="648f53afe6c427f0" providerId="LiveId" clId="{7C5D2798-EF74-45B5-9D1E-C80689D59C0C}" dt="2022-10-20T05:31:01.514" v="1417" actId="20577"/>
        <pc:sldMkLst>
          <pc:docMk/>
          <pc:sldMk cId="559093777" sldId="263"/>
        </pc:sldMkLst>
        <pc:spChg chg="add mod">
          <ac:chgData name="nishikanta parida" userId="648f53afe6c427f0" providerId="LiveId" clId="{7C5D2798-EF74-45B5-9D1E-C80689D59C0C}" dt="2022-10-20T05:30:24.312" v="1403" actId="20577"/>
          <ac:spMkLst>
            <pc:docMk/>
            <pc:sldMk cId="559093777" sldId="263"/>
            <ac:spMk id="2" creationId="{ACCE1FB4-EB4F-CB21-6A71-20B2BE347C67}"/>
          </ac:spMkLst>
        </pc:spChg>
        <pc:spChg chg="add mod">
          <ac:chgData name="nishikanta parida" userId="648f53afe6c427f0" providerId="LiveId" clId="{7C5D2798-EF74-45B5-9D1E-C80689D59C0C}" dt="2022-10-20T05:30:46.730" v="1410" actId="20577"/>
          <ac:spMkLst>
            <pc:docMk/>
            <pc:sldMk cId="559093777" sldId="263"/>
            <ac:spMk id="4" creationId="{9B423EFC-4AFA-5650-5C0D-4D8D6D6E1311}"/>
          </ac:spMkLst>
        </pc:spChg>
        <pc:spChg chg="add mod">
          <ac:chgData name="nishikanta parida" userId="648f53afe6c427f0" providerId="LiveId" clId="{7C5D2798-EF74-45B5-9D1E-C80689D59C0C}" dt="2022-10-20T05:31:01.514" v="1417" actId="20577"/>
          <ac:spMkLst>
            <pc:docMk/>
            <pc:sldMk cId="559093777" sldId="263"/>
            <ac:spMk id="5" creationId="{774123CF-1DC0-4A5D-1A8C-1E6ED678E6A3}"/>
          </ac:spMkLst>
        </pc:spChg>
        <pc:picChg chg="add mod">
          <ac:chgData name="nishikanta parida" userId="648f53afe6c427f0" providerId="LiveId" clId="{7C5D2798-EF74-45B5-9D1E-C80689D59C0C}" dt="2022-10-20T02:58:33.555" v="659" actId="1076"/>
          <ac:picMkLst>
            <pc:docMk/>
            <pc:sldMk cId="559093777" sldId="263"/>
            <ac:picMk id="3" creationId="{16273544-325C-DB14-94A1-2DB564DD2778}"/>
          </ac:picMkLst>
        </pc:picChg>
        <pc:picChg chg="del">
          <ac:chgData name="nishikanta parida" userId="648f53afe6c427f0" providerId="LiveId" clId="{7C5D2798-EF74-45B5-9D1E-C80689D59C0C}" dt="2022-10-20T02:54:46.433" v="638" actId="478"/>
          <ac:picMkLst>
            <pc:docMk/>
            <pc:sldMk cId="559093777" sldId="263"/>
            <ac:picMk id="5" creationId="{5AD91B6A-5DDB-EF9C-1277-6D3807C7BBE4}"/>
          </ac:picMkLst>
        </pc:picChg>
        <pc:picChg chg="add mod">
          <ac:chgData name="nishikanta parida" userId="648f53afe6c427f0" providerId="LiveId" clId="{7C5D2798-EF74-45B5-9D1E-C80689D59C0C}" dt="2022-10-20T02:58:15.394" v="652" actId="14100"/>
          <ac:picMkLst>
            <pc:docMk/>
            <pc:sldMk cId="559093777" sldId="263"/>
            <ac:picMk id="7" creationId="{B4A0FCD5-E592-50D8-9029-6EC31C8B757F}"/>
          </ac:picMkLst>
        </pc:picChg>
        <pc:picChg chg="add mod">
          <ac:chgData name="nishikanta parida" userId="648f53afe6c427f0" providerId="LiveId" clId="{7C5D2798-EF74-45B5-9D1E-C80689D59C0C}" dt="2022-10-20T02:58:31.993" v="658" actId="14100"/>
          <ac:picMkLst>
            <pc:docMk/>
            <pc:sldMk cId="559093777" sldId="263"/>
            <ac:picMk id="9" creationId="{1C9297B4-0576-14FF-44FB-872E77C1FAAD}"/>
          </ac:picMkLst>
        </pc:picChg>
      </pc:sldChg>
      <pc:sldChg chg="delSp del mod">
        <pc:chgData name="nishikanta parida" userId="648f53afe6c427f0" providerId="LiveId" clId="{7C5D2798-EF74-45B5-9D1E-C80689D59C0C}" dt="2022-10-20T03:29:35.080" v="752" actId="47"/>
        <pc:sldMkLst>
          <pc:docMk/>
          <pc:sldMk cId="3530553433" sldId="264"/>
        </pc:sldMkLst>
        <pc:spChg chg="del">
          <ac:chgData name="nishikanta parida" userId="648f53afe6c427f0" providerId="LiveId" clId="{7C5D2798-EF74-45B5-9D1E-C80689D59C0C}" dt="2022-10-20T03:29:33.500" v="751" actId="478"/>
          <ac:spMkLst>
            <pc:docMk/>
            <pc:sldMk cId="3530553433" sldId="264"/>
            <ac:spMk id="7" creationId="{F917376A-6C5C-E818-8B71-B40C6DAF2B7D}"/>
          </ac:spMkLst>
        </pc:spChg>
        <pc:picChg chg="del">
          <ac:chgData name="nishikanta parida" userId="648f53afe6c427f0" providerId="LiveId" clId="{7C5D2798-EF74-45B5-9D1E-C80689D59C0C}" dt="2022-10-20T03:29:29.074" v="750" actId="478"/>
          <ac:picMkLst>
            <pc:docMk/>
            <pc:sldMk cId="3530553433" sldId="264"/>
            <ac:picMk id="5" creationId="{B584AB02-9C96-533E-1759-288FAD9EA3EA}"/>
          </ac:picMkLst>
        </pc:picChg>
      </pc:sldChg>
      <pc:sldChg chg="del">
        <pc:chgData name="nishikanta parida" userId="648f53afe6c427f0" providerId="LiveId" clId="{7C5D2798-EF74-45B5-9D1E-C80689D59C0C}" dt="2022-10-20T03:32:18.621" v="776" actId="47"/>
        <pc:sldMkLst>
          <pc:docMk/>
          <pc:sldMk cId="3738614230" sldId="265"/>
        </pc:sldMkLst>
      </pc:sldChg>
      <pc:sldChg chg="del">
        <pc:chgData name="nishikanta parida" userId="648f53afe6c427f0" providerId="LiveId" clId="{7C5D2798-EF74-45B5-9D1E-C80689D59C0C}" dt="2022-10-20T03:31:51.506" v="775" actId="47"/>
        <pc:sldMkLst>
          <pc:docMk/>
          <pc:sldMk cId="2644352428" sldId="266"/>
        </pc:sldMkLst>
      </pc:sldChg>
      <pc:sldChg chg="del">
        <pc:chgData name="nishikanta parida" userId="648f53afe6c427f0" providerId="LiveId" clId="{7C5D2798-EF74-45B5-9D1E-C80689D59C0C}" dt="2022-10-20T03:32:23.556" v="777" actId="47"/>
        <pc:sldMkLst>
          <pc:docMk/>
          <pc:sldMk cId="95665613" sldId="267"/>
        </pc:sldMkLst>
      </pc:sldChg>
      <pc:sldChg chg="del">
        <pc:chgData name="nishikanta parida" userId="648f53afe6c427f0" providerId="LiveId" clId="{7C5D2798-EF74-45B5-9D1E-C80689D59C0C}" dt="2022-10-20T03:34:11.907" v="787" actId="47"/>
        <pc:sldMkLst>
          <pc:docMk/>
          <pc:sldMk cId="4049118001" sldId="268"/>
        </pc:sldMkLst>
      </pc:sldChg>
      <pc:sldChg chg="del">
        <pc:chgData name="nishikanta parida" userId="648f53afe6c427f0" providerId="LiveId" clId="{7C5D2798-EF74-45B5-9D1E-C80689D59C0C}" dt="2022-10-20T03:36:12.831" v="797" actId="47"/>
        <pc:sldMkLst>
          <pc:docMk/>
          <pc:sldMk cId="1890613846" sldId="269"/>
        </pc:sldMkLst>
      </pc:sldChg>
      <pc:sldChg chg="del">
        <pc:chgData name="nishikanta parida" userId="648f53afe6c427f0" providerId="LiveId" clId="{7C5D2798-EF74-45B5-9D1E-C80689D59C0C}" dt="2022-10-20T03:38:01.560" v="800" actId="47"/>
        <pc:sldMkLst>
          <pc:docMk/>
          <pc:sldMk cId="2140225509" sldId="270"/>
        </pc:sldMkLst>
      </pc:sldChg>
      <pc:sldChg chg="delSp del mod">
        <pc:chgData name="nishikanta parida" userId="648f53afe6c427f0" providerId="LiveId" clId="{7C5D2798-EF74-45B5-9D1E-C80689D59C0C}" dt="2022-10-20T03:42:03.967" v="848" actId="47"/>
        <pc:sldMkLst>
          <pc:docMk/>
          <pc:sldMk cId="3272972886" sldId="271"/>
        </pc:sldMkLst>
        <pc:picChg chg="del">
          <ac:chgData name="nishikanta parida" userId="648f53afe6c427f0" providerId="LiveId" clId="{7C5D2798-EF74-45B5-9D1E-C80689D59C0C}" dt="2022-10-20T03:41:11.763" v="838" actId="478"/>
          <ac:picMkLst>
            <pc:docMk/>
            <pc:sldMk cId="3272972886" sldId="271"/>
            <ac:picMk id="5" creationId="{534A1E13-4183-DBC8-388B-DD868C36EA89}"/>
          </ac:picMkLst>
        </pc:picChg>
      </pc:sldChg>
      <pc:sldChg chg="del">
        <pc:chgData name="nishikanta parida" userId="648f53afe6c427f0" providerId="LiveId" clId="{7C5D2798-EF74-45B5-9D1E-C80689D59C0C}" dt="2022-10-20T03:42:02.136" v="847" actId="47"/>
        <pc:sldMkLst>
          <pc:docMk/>
          <pc:sldMk cId="3580833838" sldId="272"/>
        </pc:sldMkLst>
      </pc:sldChg>
      <pc:sldChg chg="del">
        <pc:chgData name="nishikanta parida" userId="648f53afe6c427f0" providerId="LiveId" clId="{7C5D2798-EF74-45B5-9D1E-C80689D59C0C}" dt="2022-10-20T03:42:00.729" v="846" actId="47"/>
        <pc:sldMkLst>
          <pc:docMk/>
          <pc:sldMk cId="355246426" sldId="273"/>
        </pc:sldMkLst>
      </pc:sldChg>
      <pc:sldChg chg="del">
        <pc:chgData name="nishikanta parida" userId="648f53afe6c427f0" providerId="LiveId" clId="{7C5D2798-EF74-45B5-9D1E-C80689D59C0C}" dt="2022-10-20T03:43:44.690" v="876" actId="47"/>
        <pc:sldMkLst>
          <pc:docMk/>
          <pc:sldMk cId="743103882" sldId="274"/>
        </pc:sldMkLst>
      </pc:sldChg>
      <pc:sldChg chg="del">
        <pc:chgData name="nishikanta parida" userId="648f53afe6c427f0" providerId="LiveId" clId="{7C5D2798-EF74-45B5-9D1E-C80689D59C0C}" dt="2022-10-20T03:43:45.919" v="877" actId="47"/>
        <pc:sldMkLst>
          <pc:docMk/>
          <pc:sldMk cId="101460801" sldId="275"/>
        </pc:sldMkLst>
      </pc:sldChg>
      <pc:sldChg chg="del">
        <pc:chgData name="nishikanta parida" userId="648f53afe6c427f0" providerId="LiveId" clId="{7C5D2798-EF74-45B5-9D1E-C80689D59C0C}" dt="2022-10-20T03:43:48.855" v="878" actId="47"/>
        <pc:sldMkLst>
          <pc:docMk/>
          <pc:sldMk cId="794425338" sldId="276"/>
        </pc:sldMkLst>
      </pc:sldChg>
      <pc:sldChg chg="del">
        <pc:chgData name="nishikanta parida" userId="648f53afe6c427f0" providerId="LiveId" clId="{7C5D2798-EF74-45B5-9D1E-C80689D59C0C}" dt="2022-10-20T03:43:54.073" v="882" actId="47"/>
        <pc:sldMkLst>
          <pc:docMk/>
          <pc:sldMk cId="1848409239" sldId="277"/>
        </pc:sldMkLst>
      </pc:sldChg>
      <pc:sldChg chg="del">
        <pc:chgData name="nishikanta parida" userId="648f53afe6c427f0" providerId="LiveId" clId="{7C5D2798-EF74-45B5-9D1E-C80689D59C0C}" dt="2022-10-20T03:43:50.849" v="879" actId="47"/>
        <pc:sldMkLst>
          <pc:docMk/>
          <pc:sldMk cId="271304069" sldId="278"/>
        </pc:sldMkLst>
      </pc:sldChg>
      <pc:sldChg chg="del">
        <pc:chgData name="nishikanta parida" userId="648f53afe6c427f0" providerId="LiveId" clId="{7C5D2798-EF74-45B5-9D1E-C80689D59C0C}" dt="2022-10-20T03:43:52.082" v="880" actId="47"/>
        <pc:sldMkLst>
          <pc:docMk/>
          <pc:sldMk cId="4260537320" sldId="279"/>
        </pc:sldMkLst>
      </pc:sldChg>
      <pc:sldChg chg="del">
        <pc:chgData name="nishikanta parida" userId="648f53afe6c427f0" providerId="LiveId" clId="{7C5D2798-EF74-45B5-9D1E-C80689D59C0C}" dt="2022-10-20T03:43:52.934" v="881" actId="47"/>
        <pc:sldMkLst>
          <pc:docMk/>
          <pc:sldMk cId="3479352322" sldId="280"/>
        </pc:sldMkLst>
      </pc:sldChg>
      <pc:sldChg chg="del">
        <pc:chgData name="nishikanta parida" userId="648f53afe6c427f0" providerId="LiveId" clId="{7C5D2798-EF74-45B5-9D1E-C80689D59C0C}" dt="2022-10-20T03:43:56.239" v="884" actId="47"/>
        <pc:sldMkLst>
          <pc:docMk/>
          <pc:sldMk cId="1661545382" sldId="281"/>
        </pc:sldMkLst>
      </pc:sldChg>
      <pc:sldChg chg="del">
        <pc:chgData name="nishikanta parida" userId="648f53afe6c427f0" providerId="LiveId" clId="{7C5D2798-EF74-45B5-9D1E-C80689D59C0C}" dt="2022-10-20T03:43:54.829" v="883" actId="47"/>
        <pc:sldMkLst>
          <pc:docMk/>
          <pc:sldMk cId="229151899" sldId="282"/>
        </pc:sldMkLst>
      </pc:sldChg>
      <pc:sldChg chg="del">
        <pc:chgData name="nishikanta parida" userId="648f53afe6c427f0" providerId="LiveId" clId="{7C5D2798-EF74-45B5-9D1E-C80689D59C0C}" dt="2022-10-20T03:43:58.705" v="886" actId="47"/>
        <pc:sldMkLst>
          <pc:docMk/>
          <pc:sldMk cId="743811184" sldId="283"/>
        </pc:sldMkLst>
      </pc:sldChg>
      <pc:sldChg chg="del">
        <pc:chgData name="nishikanta parida" userId="648f53afe6c427f0" providerId="LiveId" clId="{7C5D2798-EF74-45B5-9D1E-C80689D59C0C}" dt="2022-10-20T03:44:02.668" v="887" actId="47"/>
        <pc:sldMkLst>
          <pc:docMk/>
          <pc:sldMk cId="2242677035" sldId="284"/>
        </pc:sldMkLst>
      </pc:sldChg>
      <pc:sldChg chg="del">
        <pc:chgData name="nishikanta parida" userId="648f53afe6c427f0" providerId="LiveId" clId="{7C5D2798-EF74-45B5-9D1E-C80689D59C0C}" dt="2022-10-20T03:44:05.489" v="888" actId="47"/>
        <pc:sldMkLst>
          <pc:docMk/>
          <pc:sldMk cId="1273469841" sldId="285"/>
        </pc:sldMkLst>
      </pc:sldChg>
      <pc:sldChg chg="modSp mod ord">
        <pc:chgData name="nishikanta parida" userId="648f53afe6c427f0" providerId="LiveId" clId="{7C5D2798-EF74-45B5-9D1E-C80689D59C0C}" dt="2022-10-20T03:44:14.290" v="890"/>
        <pc:sldMkLst>
          <pc:docMk/>
          <pc:sldMk cId="3025703185" sldId="288"/>
        </pc:sldMkLst>
        <pc:spChg chg="mod">
          <ac:chgData name="nishikanta parida" userId="648f53afe6c427f0" providerId="LiveId" clId="{7C5D2798-EF74-45B5-9D1E-C80689D59C0C}" dt="2022-10-20T03:28:24.969" v="749" actId="20577"/>
          <ac:spMkLst>
            <pc:docMk/>
            <pc:sldMk cId="3025703185" sldId="288"/>
            <ac:spMk id="6" creationId="{1107849F-3567-3D48-B3B7-5889F62C1113}"/>
          </ac:spMkLst>
        </pc:spChg>
      </pc:sldChg>
      <pc:sldChg chg="delSp del mod">
        <pc:chgData name="nishikanta parida" userId="648f53afe6c427f0" providerId="LiveId" clId="{7C5D2798-EF74-45B5-9D1E-C80689D59C0C}" dt="2022-10-19T19:03:49.633" v="3" actId="47"/>
        <pc:sldMkLst>
          <pc:docMk/>
          <pc:sldMk cId="399326787" sldId="289"/>
        </pc:sldMkLst>
        <pc:picChg chg="del">
          <ac:chgData name="nishikanta parida" userId="648f53afe6c427f0" providerId="LiveId" clId="{7C5D2798-EF74-45B5-9D1E-C80689D59C0C}" dt="2022-10-19T19:03:44.584" v="0" actId="478"/>
          <ac:picMkLst>
            <pc:docMk/>
            <pc:sldMk cId="399326787" sldId="289"/>
            <ac:picMk id="7" creationId="{607D57B4-BB6B-E77C-2FE9-2D01CDC4D0FE}"/>
          </ac:picMkLst>
        </pc:picChg>
        <pc:picChg chg="del">
          <ac:chgData name="nishikanta parida" userId="648f53afe6c427f0" providerId="LiveId" clId="{7C5D2798-EF74-45B5-9D1E-C80689D59C0C}" dt="2022-10-19T19:03:45.473" v="1" actId="478"/>
          <ac:picMkLst>
            <pc:docMk/>
            <pc:sldMk cId="399326787" sldId="289"/>
            <ac:picMk id="9" creationId="{1ADA02FC-16F9-9D4C-A109-195E755E627F}"/>
          </ac:picMkLst>
        </pc:picChg>
        <pc:picChg chg="del">
          <ac:chgData name="nishikanta parida" userId="648f53afe6c427f0" providerId="LiveId" clId="{7C5D2798-EF74-45B5-9D1E-C80689D59C0C}" dt="2022-10-19T19:03:46.230" v="2" actId="478"/>
          <ac:picMkLst>
            <pc:docMk/>
            <pc:sldMk cId="399326787" sldId="289"/>
            <ac:picMk id="19" creationId="{3DCDF96A-C628-7D49-561E-5612750A36E6}"/>
          </ac:picMkLst>
        </pc:picChg>
      </pc:sldChg>
      <pc:sldChg chg="del">
        <pc:chgData name="nishikanta parida" userId="648f53afe6c427f0" providerId="LiveId" clId="{7C5D2798-EF74-45B5-9D1E-C80689D59C0C}" dt="2022-10-19T19:21:42.771" v="636" actId="47"/>
        <pc:sldMkLst>
          <pc:docMk/>
          <pc:sldMk cId="647252277" sldId="290"/>
        </pc:sldMkLst>
      </pc:sldChg>
      <pc:sldChg chg="modSp del mod">
        <pc:chgData name="nishikanta parida" userId="648f53afe6c427f0" providerId="LiveId" clId="{7C5D2798-EF74-45B5-9D1E-C80689D59C0C}" dt="2022-10-20T03:43:42.568" v="875" actId="47"/>
        <pc:sldMkLst>
          <pc:docMk/>
          <pc:sldMk cId="114126907" sldId="291"/>
        </pc:sldMkLst>
        <pc:spChg chg="mod">
          <ac:chgData name="nishikanta parida" userId="648f53afe6c427f0" providerId="LiveId" clId="{7C5D2798-EF74-45B5-9D1E-C80689D59C0C}" dt="2022-10-20T03:41:55.891" v="845" actId="14100"/>
          <ac:spMkLst>
            <pc:docMk/>
            <pc:sldMk cId="114126907" sldId="291"/>
            <ac:spMk id="5" creationId="{9AB9973F-2357-B8EC-B27B-56785C4FAD27}"/>
          </ac:spMkLst>
        </pc:spChg>
      </pc:sldChg>
      <pc:sldChg chg="modSp mod">
        <pc:chgData name="nishikanta parida" userId="648f53afe6c427f0" providerId="LiveId" clId="{7C5D2798-EF74-45B5-9D1E-C80689D59C0C}" dt="2022-10-20T05:19:04.400" v="1390" actId="20577"/>
        <pc:sldMkLst>
          <pc:docMk/>
          <pc:sldMk cId="3721978809" sldId="292"/>
        </pc:sldMkLst>
        <pc:spChg chg="mod">
          <ac:chgData name="nishikanta parida" userId="648f53afe6c427f0" providerId="LiveId" clId="{7C5D2798-EF74-45B5-9D1E-C80689D59C0C}" dt="2022-10-20T05:19:04.400" v="1390" actId="20577"/>
          <ac:spMkLst>
            <pc:docMk/>
            <pc:sldMk cId="3721978809" sldId="292"/>
            <ac:spMk id="7" creationId="{685E8E1A-179F-2A89-BAD6-63DA195690CA}"/>
          </ac:spMkLst>
        </pc:spChg>
      </pc:sldChg>
      <pc:sldChg chg="del">
        <pc:chgData name="nishikanta parida" userId="648f53afe6c427f0" providerId="LiveId" clId="{7C5D2798-EF74-45B5-9D1E-C80689D59C0C}" dt="2022-10-19T19:21:43.939" v="637" actId="47"/>
        <pc:sldMkLst>
          <pc:docMk/>
          <pc:sldMk cId="2632940606" sldId="293"/>
        </pc:sldMkLst>
      </pc:sldChg>
      <pc:sldChg chg="del">
        <pc:chgData name="nishikanta parida" userId="648f53afe6c427f0" providerId="LiveId" clId="{7C5D2798-EF74-45B5-9D1E-C80689D59C0C}" dt="2022-10-19T19:17:59.224" v="619" actId="47"/>
        <pc:sldMkLst>
          <pc:docMk/>
          <pc:sldMk cId="1414254115" sldId="294"/>
        </pc:sldMkLst>
      </pc:sldChg>
      <pc:sldChg chg="del">
        <pc:chgData name="nishikanta parida" userId="648f53afe6c427f0" providerId="LiveId" clId="{7C5D2798-EF74-45B5-9D1E-C80689D59C0C}" dt="2022-10-20T03:43:57.869" v="885" actId="47"/>
        <pc:sldMkLst>
          <pc:docMk/>
          <pc:sldMk cId="1739342531" sldId="295"/>
        </pc:sldMkLst>
      </pc:sldChg>
      <pc:sldChg chg="addSp modSp new mod">
        <pc:chgData name="nishikanta parida" userId="648f53afe6c427f0" providerId="LiveId" clId="{7C5D2798-EF74-45B5-9D1E-C80689D59C0C}" dt="2022-10-19T19:19:20.747" v="632" actId="1076"/>
        <pc:sldMkLst>
          <pc:docMk/>
          <pc:sldMk cId="2883756006" sldId="296"/>
        </pc:sldMkLst>
        <pc:picChg chg="add mod">
          <ac:chgData name="nishikanta parida" userId="648f53afe6c427f0" providerId="LiveId" clId="{7C5D2798-EF74-45B5-9D1E-C80689D59C0C}" dt="2022-10-19T19:19:05.254" v="630" actId="1076"/>
          <ac:picMkLst>
            <pc:docMk/>
            <pc:sldMk cId="2883756006" sldId="296"/>
            <ac:picMk id="5" creationId="{BC8CAF18-6592-5C9C-96FE-0C6F30458D30}"/>
          </ac:picMkLst>
        </pc:picChg>
        <pc:picChg chg="add mod">
          <ac:chgData name="nishikanta parida" userId="648f53afe6c427f0" providerId="LiveId" clId="{7C5D2798-EF74-45B5-9D1E-C80689D59C0C}" dt="2022-10-19T19:18:48.543" v="627" actId="1076"/>
          <ac:picMkLst>
            <pc:docMk/>
            <pc:sldMk cId="2883756006" sldId="296"/>
            <ac:picMk id="7" creationId="{91A02E70-C92C-7858-3092-709F0E46CCE3}"/>
          </ac:picMkLst>
        </pc:picChg>
        <pc:picChg chg="add mod">
          <ac:chgData name="nishikanta parida" userId="648f53afe6c427f0" providerId="LiveId" clId="{7C5D2798-EF74-45B5-9D1E-C80689D59C0C}" dt="2022-10-19T19:19:20.747" v="632" actId="1076"/>
          <ac:picMkLst>
            <pc:docMk/>
            <pc:sldMk cId="2883756006" sldId="296"/>
            <ac:picMk id="9" creationId="{82432775-D72E-A909-6B44-DAB8A440C3A9}"/>
          </ac:picMkLst>
        </pc:picChg>
      </pc:sldChg>
      <pc:sldChg chg="addSp modSp new mod">
        <pc:chgData name="nishikanta parida" userId="648f53afe6c427f0" providerId="LiveId" clId="{7C5D2798-EF74-45B5-9D1E-C80689D59C0C}" dt="2022-10-20T02:59:47.285" v="664" actId="1076"/>
        <pc:sldMkLst>
          <pc:docMk/>
          <pc:sldMk cId="766163874" sldId="297"/>
        </pc:sldMkLst>
        <pc:picChg chg="add mod">
          <ac:chgData name="nishikanta parida" userId="648f53afe6c427f0" providerId="LiveId" clId="{7C5D2798-EF74-45B5-9D1E-C80689D59C0C}" dt="2022-10-20T02:59:47.285" v="664" actId="1076"/>
          <ac:picMkLst>
            <pc:docMk/>
            <pc:sldMk cId="766163874" sldId="297"/>
            <ac:picMk id="5" creationId="{0D4558BF-9896-0B29-D634-4ED53ABFAB3A}"/>
          </ac:picMkLst>
        </pc:picChg>
      </pc:sldChg>
      <pc:sldChg chg="addSp modSp new mod">
        <pc:chgData name="nishikanta parida" userId="648f53afe6c427f0" providerId="LiveId" clId="{7C5D2798-EF74-45B5-9D1E-C80689D59C0C}" dt="2022-10-20T05:30:01.518" v="1398" actId="1076"/>
        <pc:sldMkLst>
          <pc:docMk/>
          <pc:sldMk cId="1253682275" sldId="298"/>
        </pc:sldMkLst>
        <pc:spChg chg="add mod">
          <ac:chgData name="nishikanta parida" userId="648f53afe6c427f0" providerId="LiveId" clId="{7C5D2798-EF74-45B5-9D1E-C80689D59C0C}" dt="2022-10-20T05:30:01.518" v="1398" actId="1076"/>
          <ac:spMkLst>
            <pc:docMk/>
            <pc:sldMk cId="1253682275" sldId="298"/>
            <ac:spMk id="4" creationId="{91DBB434-2AAF-B67E-5B1D-D126889E5FAF}"/>
          </ac:spMkLst>
        </pc:spChg>
        <pc:picChg chg="add mod">
          <ac:chgData name="nishikanta parida" userId="648f53afe6c427f0" providerId="LiveId" clId="{7C5D2798-EF74-45B5-9D1E-C80689D59C0C}" dt="2022-10-20T03:01:36.661" v="667" actId="1076"/>
          <ac:picMkLst>
            <pc:docMk/>
            <pc:sldMk cId="1253682275" sldId="298"/>
            <ac:picMk id="5" creationId="{634212ED-1195-66FD-8166-349386783D25}"/>
          </ac:picMkLst>
        </pc:picChg>
      </pc:sldChg>
      <pc:sldChg chg="addSp modSp new mod">
        <pc:chgData name="nishikanta parida" userId="648f53afe6c427f0" providerId="LiveId" clId="{7C5D2798-EF74-45B5-9D1E-C80689D59C0C}" dt="2022-10-20T03:31:46.254" v="774" actId="14100"/>
        <pc:sldMkLst>
          <pc:docMk/>
          <pc:sldMk cId="87949884" sldId="299"/>
        </pc:sldMkLst>
        <pc:spChg chg="add mod">
          <ac:chgData name="nishikanta parida" userId="648f53afe6c427f0" providerId="LiveId" clId="{7C5D2798-EF74-45B5-9D1E-C80689D59C0C}" dt="2022-10-20T03:30:46.859" v="764" actId="14100"/>
          <ac:spMkLst>
            <pc:docMk/>
            <pc:sldMk cId="87949884" sldId="299"/>
            <ac:spMk id="6" creationId="{808BB901-8E9D-0D1E-57FE-370812F1D288}"/>
          </ac:spMkLst>
        </pc:spChg>
        <pc:spChg chg="add mod">
          <ac:chgData name="nishikanta parida" userId="648f53afe6c427f0" providerId="LiveId" clId="{7C5D2798-EF74-45B5-9D1E-C80689D59C0C}" dt="2022-10-20T03:31:07.145" v="768" actId="14100"/>
          <ac:spMkLst>
            <pc:docMk/>
            <pc:sldMk cId="87949884" sldId="299"/>
            <ac:spMk id="7" creationId="{9E77EFBB-1DF7-9C05-B6CC-B4F10BDD6207}"/>
          </ac:spMkLst>
        </pc:spChg>
        <pc:spChg chg="add mod">
          <ac:chgData name="nishikanta parida" userId="648f53afe6c427f0" providerId="LiveId" clId="{7C5D2798-EF74-45B5-9D1E-C80689D59C0C}" dt="2022-10-20T03:31:46.254" v="774" actId="14100"/>
          <ac:spMkLst>
            <pc:docMk/>
            <pc:sldMk cId="87949884" sldId="299"/>
            <ac:spMk id="8" creationId="{FD3C1F64-ABCD-6088-1C86-18E784DF3F64}"/>
          </ac:spMkLst>
        </pc:spChg>
        <pc:picChg chg="add mod">
          <ac:chgData name="nishikanta parida" userId="648f53afe6c427f0" providerId="LiveId" clId="{7C5D2798-EF74-45B5-9D1E-C80689D59C0C}" dt="2022-10-20T03:30:53.881" v="766" actId="1076"/>
          <ac:picMkLst>
            <pc:docMk/>
            <pc:sldMk cId="87949884" sldId="299"/>
            <ac:picMk id="5" creationId="{077313B7-3AD4-B981-B366-2CD34E8DFDB8}"/>
          </ac:picMkLst>
        </pc:picChg>
      </pc:sldChg>
      <pc:sldChg chg="addSp modSp new mod">
        <pc:chgData name="nishikanta parida" userId="648f53afe6c427f0" providerId="LiveId" clId="{7C5D2798-EF74-45B5-9D1E-C80689D59C0C}" dt="2022-10-20T05:36:33.856" v="1432" actId="1076"/>
        <pc:sldMkLst>
          <pc:docMk/>
          <pc:sldMk cId="2193569998" sldId="300"/>
        </pc:sldMkLst>
        <pc:picChg chg="add mod">
          <ac:chgData name="nishikanta parida" userId="648f53afe6c427f0" providerId="LiveId" clId="{7C5D2798-EF74-45B5-9D1E-C80689D59C0C}" dt="2022-10-20T03:45:24.387" v="897" actId="1076"/>
          <ac:picMkLst>
            <pc:docMk/>
            <pc:sldMk cId="2193569998" sldId="300"/>
            <ac:picMk id="5" creationId="{A64B12CE-CF05-C6ED-4F84-29F2F22207AA}"/>
          </ac:picMkLst>
        </pc:picChg>
        <pc:picChg chg="add mod">
          <ac:chgData name="nishikanta parida" userId="648f53afe6c427f0" providerId="LiveId" clId="{7C5D2798-EF74-45B5-9D1E-C80689D59C0C}" dt="2022-10-20T05:35:21.750" v="1419" actId="1076"/>
          <ac:picMkLst>
            <pc:docMk/>
            <pc:sldMk cId="2193569998" sldId="300"/>
            <ac:picMk id="7" creationId="{C03EF524-B28E-6F48-54CB-318C7A1B1693}"/>
          </ac:picMkLst>
        </pc:picChg>
        <pc:picChg chg="add mod">
          <ac:chgData name="nishikanta parida" userId="648f53afe6c427f0" providerId="LiveId" clId="{7C5D2798-EF74-45B5-9D1E-C80689D59C0C}" dt="2022-10-20T03:45:39.583" v="899" actId="14100"/>
          <ac:picMkLst>
            <pc:docMk/>
            <pc:sldMk cId="2193569998" sldId="300"/>
            <ac:picMk id="9" creationId="{E12089E0-1EB1-BB1F-7FEA-404CCFE034BD}"/>
          </ac:picMkLst>
        </pc:picChg>
        <pc:cxnChg chg="add">
          <ac:chgData name="nishikanta parida" userId="648f53afe6c427f0" providerId="LiveId" clId="{7C5D2798-EF74-45B5-9D1E-C80689D59C0C}" dt="2022-10-20T05:35:16.633" v="1418" actId="11529"/>
          <ac:cxnSpMkLst>
            <pc:docMk/>
            <pc:sldMk cId="2193569998" sldId="300"/>
            <ac:cxnSpMk id="6" creationId="{5E50AE8A-2662-F6C8-D10F-D845767D29CD}"/>
          </ac:cxnSpMkLst>
        </pc:cxnChg>
        <pc:cxnChg chg="add mod">
          <ac:chgData name="nishikanta parida" userId="648f53afe6c427f0" providerId="LiveId" clId="{7C5D2798-EF74-45B5-9D1E-C80689D59C0C}" dt="2022-10-20T05:35:31.125" v="1421" actId="1076"/>
          <ac:cxnSpMkLst>
            <pc:docMk/>
            <pc:sldMk cId="2193569998" sldId="300"/>
            <ac:cxnSpMk id="8" creationId="{12BA7C24-9BF7-ADBC-BC7A-A5507AC3F18E}"/>
          </ac:cxnSpMkLst>
        </pc:cxnChg>
        <pc:cxnChg chg="add mod">
          <ac:chgData name="nishikanta parida" userId="648f53afe6c427f0" providerId="LiveId" clId="{7C5D2798-EF74-45B5-9D1E-C80689D59C0C}" dt="2022-10-20T05:35:37.517" v="1423" actId="1076"/>
          <ac:cxnSpMkLst>
            <pc:docMk/>
            <pc:sldMk cId="2193569998" sldId="300"/>
            <ac:cxnSpMk id="10" creationId="{1DCB4B0C-31A1-010E-401E-6183C532749B}"/>
          </ac:cxnSpMkLst>
        </pc:cxnChg>
        <pc:cxnChg chg="add mod">
          <ac:chgData name="nishikanta parida" userId="648f53afe6c427f0" providerId="LiveId" clId="{7C5D2798-EF74-45B5-9D1E-C80689D59C0C}" dt="2022-10-20T05:35:44.350" v="1425" actId="1076"/>
          <ac:cxnSpMkLst>
            <pc:docMk/>
            <pc:sldMk cId="2193569998" sldId="300"/>
            <ac:cxnSpMk id="11" creationId="{29F1BB7D-532C-C846-1F9B-E098293EAF90}"/>
          </ac:cxnSpMkLst>
        </pc:cxnChg>
        <pc:cxnChg chg="add mod">
          <ac:chgData name="nishikanta parida" userId="648f53afe6c427f0" providerId="LiveId" clId="{7C5D2798-EF74-45B5-9D1E-C80689D59C0C}" dt="2022-10-20T05:35:49.723" v="1427" actId="1076"/>
          <ac:cxnSpMkLst>
            <pc:docMk/>
            <pc:sldMk cId="2193569998" sldId="300"/>
            <ac:cxnSpMk id="12" creationId="{41BE6B06-87EB-CC70-6259-D5FA46EAF02E}"/>
          </ac:cxnSpMkLst>
        </pc:cxnChg>
        <pc:cxnChg chg="add mod">
          <ac:chgData name="nishikanta parida" userId="648f53afe6c427f0" providerId="LiveId" clId="{7C5D2798-EF74-45B5-9D1E-C80689D59C0C}" dt="2022-10-20T05:36:33.856" v="1432" actId="1076"/>
          <ac:cxnSpMkLst>
            <pc:docMk/>
            <pc:sldMk cId="2193569998" sldId="300"/>
            <ac:cxnSpMk id="13" creationId="{9BA3CCFF-002B-643D-595B-1FD481C6B848}"/>
          </ac:cxnSpMkLst>
        </pc:cxnChg>
        <pc:cxnChg chg="add mod">
          <ac:chgData name="nishikanta parida" userId="648f53afe6c427f0" providerId="LiveId" clId="{7C5D2798-EF74-45B5-9D1E-C80689D59C0C}" dt="2022-10-20T05:36:30.835" v="1431" actId="1076"/>
          <ac:cxnSpMkLst>
            <pc:docMk/>
            <pc:sldMk cId="2193569998" sldId="300"/>
            <ac:cxnSpMk id="14" creationId="{69C75E30-5101-D0CC-55B9-C969EA371B68}"/>
          </ac:cxnSpMkLst>
        </pc:cxnChg>
      </pc:sldChg>
      <pc:sldChg chg="addSp modSp new mod">
        <pc:chgData name="nishikanta parida" userId="648f53afe6c427f0" providerId="LiveId" clId="{7C5D2798-EF74-45B5-9D1E-C80689D59C0C}" dt="2022-10-20T03:33:21.490" v="784" actId="1076"/>
        <pc:sldMkLst>
          <pc:docMk/>
          <pc:sldMk cId="2070850180" sldId="301"/>
        </pc:sldMkLst>
        <pc:picChg chg="add mod">
          <ac:chgData name="nishikanta parida" userId="648f53afe6c427f0" providerId="LiveId" clId="{7C5D2798-EF74-45B5-9D1E-C80689D59C0C}" dt="2022-10-20T03:33:21.490" v="784" actId="1076"/>
          <ac:picMkLst>
            <pc:docMk/>
            <pc:sldMk cId="2070850180" sldId="301"/>
            <ac:picMk id="5" creationId="{6D723444-06F6-0766-4203-7ED100873FCC}"/>
          </ac:picMkLst>
        </pc:picChg>
      </pc:sldChg>
      <pc:sldChg chg="addSp new del mod">
        <pc:chgData name="nishikanta parida" userId="648f53afe6c427f0" providerId="LiveId" clId="{7C5D2798-EF74-45B5-9D1E-C80689D59C0C}" dt="2022-10-20T03:36:09.459" v="796" actId="47"/>
        <pc:sldMkLst>
          <pc:docMk/>
          <pc:sldMk cId="866164891" sldId="302"/>
        </pc:sldMkLst>
        <pc:picChg chg="add">
          <ac:chgData name="nishikanta parida" userId="648f53afe6c427f0" providerId="LiveId" clId="{7C5D2798-EF74-45B5-9D1E-C80689D59C0C}" dt="2022-10-20T03:34:06.287" v="786" actId="22"/>
          <ac:picMkLst>
            <pc:docMk/>
            <pc:sldMk cId="866164891" sldId="302"/>
            <ac:picMk id="5" creationId="{F41D23AA-E932-6944-C138-42126F9602A1}"/>
          </ac:picMkLst>
        </pc:picChg>
      </pc:sldChg>
      <pc:sldChg chg="addSp delSp modSp new mod">
        <pc:chgData name="nishikanta parida" userId="648f53afe6c427f0" providerId="LiveId" clId="{7C5D2798-EF74-45B5-9D1E-C80689D59C0C}" dt="2022-10-20T03:39:13.981" v="822" actId="1076"/>
        <pc:sldMkLst>
          <pc:docMk/>
          <pc:sldMk cId="3892131831" sldId="302"/>
        </pc:sldMkLst>
        <pc:spChg chg="add del">
          <ac:chgData name="nishikanta parida" userId="648f53afe6c427f0" providerId="LiveId" clId="{7C5D2798-EF74-45B5-9D1E-C80689D59C0C}" dt="2022-10-20T03:38:56.989" v="816"/>
          <ac:spMkLst>
            <pc:docMk/>
            <pc:sldMk cId="3892131831" sldId="302"/>
            <ac:spMk id="2" creationId="{9FCB9618-830B-3783-61E9-B8456E00DB93}"/>
          </ac:spMkLst>
        </pc:spChg>
        <pc:spChg chg="add del">
          <ac:chgData name="nishikanta parida" userId="648f53afe6c427f0" providerId="LiveId" clId="{7C5D2798-EF74-45B5-9D1E-C80689D59C0C}" dt="2022-10-20T03:38:31.869" v="808" actId="478"/>
          <ac:spMkLst>
            <pc:docMk/>
            <pc:sldMk cId="3892131831" sldId="302"/>
            <ac:spMk id="6" creationId="{4A55C7E4-FB7C-4FF4-5087-A3A3BD55E6F4}"/>
          </ac:spMkLst>
        </pc:spChg>
        <pc:spChg chg="add mod">
          <ac:chgData name="nishikanta parida" userId="648f53afe6c427f0" providerId="LiveId" clId="{7C5D2798-EF74-45B5-9D1E-C80689D59C0C}" dt="2022-10-20T03:38:45.258" v="811" actId="14100"/>
          <ac:spMkLst>
            <pc:docMk/>
            <pc:sldMk cId="3892131831" sldId="302"/>
            <ac:spMk id="7" creationId="{208BE5BB-6E45-B859-DD6F-E52E1A1F9733}"/>
          </ac:spMkLst>
        </pc:spChg>
        <pc:spChg chg="add del mod">
          <ac:chgData name="nishikanta parida" userId="648f53afe6c427f0" providerId="LiveId" clId="{7C5D2798-EF74-45B5-9D1E-C80689D59C0C}" dt="2022-10-20T03:38:56.989" v="816"/>
          <ac:spMkLst>
            <pc:docMk/>
            <pc:sldMk cId="3892131831" sldId="302"/>
            <ac:spMk id="8" creationId="{7DFB1F55-C48D-D4B2-7EAD-010349E840E6}"/>
          </ac:spMkLst>
        </pc:spChg>
        <pc:spChg chg="add mod">
          <ac:chgData name="nishikanta parida" userId="648f53afe6c427f0" providerId="LiveId" clId="{7C5D2798-EF74-45B5-9D1E-C80689D59C0C}" dt="2022-10-20T03:39:13.981" v="822" actId="1076"/>
          <ac:spMkLst>
            <pc:docMk/>
            <pc:sldMk cId="3892131831" sldId="302"/>
            <ac:spMk id="10" creationId="{94AD14DA-C337-29F5-8C1C-4AAA84B1F018}"/>
          </ac:spMkLst>
        </pc:spChg>
        <pc:picChg chg="add mod">
          <ac:chgData name="nishikanta parida" userId="648f53afe6c427f0" providerId="LiveId" clId="{7C5D2798-EF74-45B5-9D1E-C80689D59C0C}" dt="2022-10-20T03:38:16.694" v="806" actId="14100"/>
          <ac:picMkLst>
            <pc:docMk/>
            <pc:sldMk cId="3892131831" sldId="302"/>
            <ac:picMk id="5" creationId="{6D60F718-143A-8FC3-01DD-BFA2F181B831}"/>
          </ac:picMkLst>
        </pc:picChg>
        <pc:picChg chg="add del mod">
          <ac:chgData name="nishikanta parida" userId="648f53afe6c427f0" providerId="LiveId" clId="{7C5D2798-EF74-45B5-9D1E-C80689D59C0C}" dt="2022-10-20T03:39:01.082" v="818"/>
          <ac:picMkLst>
            <pc:docMk/>
            <pc:sldMk cId="3892131831" sldId="302"/>
            <ac:picMk id="9" creationId="{E7494D4F-152D-0A98-DEC3-14CF3D4417EC}"/>
          </ac:picMkLst>
        </pc:picChg>
      </pc:sldChg>
      <pc:sldChg chg="addSp delSp modSp new mod">
        <pc:chgData name="nishikanta parida" userId="648f53afe6c427f0" providerId="LiveId" clId="{7C5D2798-EF74-45B5-9D1E-C80689D59C0C}" dt="2022-10-20T05:25:45.608" v="1395" actId="478"/>
        <pc:sldMkLst>
          <pc:docMk/>
          <pc:sldMk cId="459084317" sldId="303"/>
        </pc:sldMkLst>
        <pc:spChg chg="add del mod">
          <ac:chgData name="nishikanta parida" userId="648f53afe6c427f0" providerId="LiveId" clId="{7C5D2798-EF74-45B5-9D1E-C80689D59C0C}" dt="2022-10-20T03:41:28.013" v="841"/>
          <ac:spMkLst>
            <pc:docMk/>
            <pc:sldMk cId="459084317" sldId="303"/>
            <ac:spMk id="12" creationId="{48C9B935-C7D1-10F6-5F84-88014C854357}"/>
          </ac:spMkLst>
        </pc:spChg>
        <pc:spChg chg="add mod">
          <ac:chgData name="nishikanta parida" userId="648f53afe6c427f0" providerId="LiveId" clId="{7C5D2798-EF74-45B5-9D1E-C80689D59C0C}" dt="2022-10-20T03:43:35.273" v="874" actId="20577"/>
          <ac:spMkLst>
            <pc:docMk/>
            <pc:sldMk cId="459084317" sldId="303"/>
            <ac:spMk id="14" creationId="{BB21D299-D154-25D5-7FAE-CB342F69AA0F}"/>
          </ac:spMkLst>
        </pc:spChg>
        <pc:picChg chg="add mod">
          <ac:chgData name="nishikanta parida" userId="648f53afe6c427f0" providerId="LiveId" clId="{7C5D2798-EF74-45B5-9D1E-C80689D59C0C}" dt="2022-10-20T03:40:24.055" v="826" actId="1076"/>
          <ac:picMkLst>
            <pc:docMk/>
            <pc:sldMk cId="459084317" sldId="303"/>
            <ac:picMk id="5" creationId="{A9195266-1816-506B-7BB6-D0F5255005EC}"/>
          </ac:picMkLst>
        </pc:picChg>
        <pc:cxnChg chg="add mod">
          <ac:chgData name="nishikanta parida" userId="648f53afe6c427f0" providerId="LiveId" clId="{7C5D2798-EF74-45B5-9D1E-C80689D59C0C}" dt="2022-10-20T03:40:52.300" v="831" actId="1076"/>
          <ac:cxnSpMkLst>
            <pc:docMk/>
            <pc:sldMk cId="459084317" sldId="303"/>
            <ac:cxnSpMk id="7" creationId="{226B7522-0548-EBA3-5CE9-88DC791B8A62}"/>
          </ac:cxnSpMkLst>
        </pc:cxnChg>
        <pc:cxnChg chg="add mod">
          <ac:chgData name="nishikanta parida" userId="648f53afe6c427f0" providerId="LiveId" clId="{7C5D2798-EF74-45B5-9D1E-C80689D59C0C}" dt="2022-10-20T03:40:58.121" v="834" actId="14100"/>
          <ac:cxnSpMkLst>
            <pc:docMk/>
            <pc:sldMk cId="459084317" sldId="303"/>
            <ac:cxnSpMk id="8" creationId="{6E3C2102-6214-E0DD-1A50-1AA73E3B8841}"/>
          </ac:cxnSpMkLst>
        </pc:cxnChg>
        <pc:cxnChg chg="add mod">
          <ac:chgData name="nishikanta parida" userId="648f53afe6c427f0" providerId="LiveId" clId="{7C5D2798-EF74-45B5-9D1E-C80689D59C0C}" dt="2022-10-20T03:41:04.019" v="837" actId="14100"/>
          <ac:cxnSpMkLst>
            <pc:docMk/>
            <pc:sldMk cId="459084317" sldId="303"/>
            <ac:cxnSpMk id="10" creationId="{9E59D6B2-4394-DCEA-8F96-468F4CDCB31B}"/>
          </ac:cxnSpMkLst>
        </pc:cxnChg>
        <pc:cxnChg chg="add del mod">
          <ac:chgData name="nishikanta parida" userId="648f53afe6c427f0" providerId="LiveId" clId="{7C5D2798-EF74-45B5-9D1E-C80689D59C0C}" dt="2022-10-20T05:25:45.608" v="1395" actId="478"/>
          <ac:cxnSpMkLst>
            <pc:docMk/>
            <pc:sldMk cId="459084317" sldId="303"/>
            <ac:cxnSpMk id="13" creationId="{FF8E98BA-552C-0B96-137E-2C3C78B82BCC}"/>
          </ac:cxnSpMkLst>
        </pc:cxnChg>
      </pc:sldChg>
      <pc:sldChg chg="addSp delSp modSp new mod">
        <pc:chgData name="nishikanta parida" userId="648f53afe6c427f0" providerId="LiveId" clId="{7C5D2798-EF74-45B5-9D1E-C80689D59C0C}" dt="2022-10-20T05:53:33.371" v="1715" actId="14100"/>
        <pc:sldMkLst>
          <pc:docMk/>
          <pc:sldMk cId="3360575223" sldId="304"/>
        </pc:sldMkLst>
        <pc:spChg chg="del">
          <ac:chgData name="nishikanta parida" userId="648f53afe6c427f0" providerId="LiveId" clId="{7C5D2798-EF74-45B5-9D1E-C80689D59C0C}" dt="2022-10-20T05:44:54.568" v="1698" actId="478"/>
          <ac:spMkLst>
            <pc:docMk/>
            <pc:sldMk cId="3360575223" sldId="304"/>
            <ac:spMk id="2" creationId="{30A5AEAC-2036-6A6A-358F-F08E7A3B58DA}"/>
          </ac:spMkLst>
        </pc:spChg>
        <pc:spChg chg="del mod">
          <ac:chgData name="nishikanta parida" userId="648f53afe6c427f0" providerId="LiveId" clId="{7C5D2798-EF74-45B5-9D1E-C80689D59C0C}" dt="2022-10-20T05:45:07.584" v="1700" actId="478"/>
          <ac:spMkLst>
            <pc:docMk/>
            <pc:sldMk cId="3360575223" sldId="304"/>
            <ac:spMk id="3" creationId="{61CE4B03-9818-9D33-7482-1F11BD82195D}"/>
          </ac:spMkLst>
        </pc:spChg>
        <pc:spChg chg="add mod">
          <ac:chgData name="nishikanta parida" userId="648f53afe6c427f0" providerId="LiveId" clId="{7C5D2798-EF74-45B5-9D1E-C80689D59C0C}" dt="2022-10-20T05:43:47.933" v="1658" actId="403"/>
          <ac:spMkLst>
            <pc:docMk/>
            <pc:sldMk cId="3360575223" sldId="304"/>
            <ac:spMk id="4" creationId="{9EE0D751-E329-5DB5-EDB2-CC94651B8990}"/>
          </ac:spMkLst>
        </pc:spChg>
        <pc:spChg chg="add mod">
          <ac:chgData name="nishikanta parida" userId="648f53afe6c427f0" providerId="LiveId" clId="{7C5D2798-EF74-45B5-9D1E-C80689D59C0C}" dt="2022-10-20T05:44:17.981" v="1689" actId="403"/>
          <ac:spMkLst>
            <pc:docMk/>
            <pc:sldMk cId="3360575223" sldId="304"/>
            <ac:spMk id="5" creationId="{700EAE1D-71EE-A5B5-8CFE-904DF30F2D66}"/>
          </ac:spMkLst>
        </pc:spChg>
        <pc:spChg chg="add mod">
          <ac:chgData name="nishikanta parida" userId="648f53afe6c427f0" providerId="LiveId" clId="{7C5D2798-EF74-45B5-9D1E-C80689D59C0C}" dt="2022-10-20T05:53:33.371" v="1715" actId="14100"/>
          <ac:spMkLst>
            <pc:docMk/>
            <pc:sldMk cId="3360575223" sldId="304"/>
            <ac:spMk id="6" creationId="{E087A31A-8404-AD38-08FB-538B2B55224E}"/>
          </ac:spMkLst>
        </pc:spChg>
        <pc:spChg chg="add mod">
          <ac:chgData name="nishikanta parida" userId="648f53afe6c427f0" providerId="LiveId" clId="{7C5D2798-EF74-45B5-9D1E-C80689D59C0C}" dt="2022-10-20T05:44:42.550" v="1696" actId="1076"/>
          <ac:spMkLst>
            <pc:docMk/>
            <pc:sldMk cId="3360575223" sldId="304"/>
            <ac:spMk id="7" creationId="{41D767AF-6B37-6E3C-A49D-634A046CE05E}"/>
          </ac:spMkLst>
        </pc:spChg>
      </pc:sldChg>
      <pc:sldChg chg="addSp delSp modSp new del mod">
        <pc:chgData name="nishikanta parida" userId="648f53afe6c427f0" providerId="LiveId" clId="{7C5D2798-EF74-45B5-9D1E-C80689D59C0C}" dt="2022-10-20T05:38:50.783" v="1498" actId="47"/>
        <pc:sldMkLst>
          <pc:docMk/>
          <pc:sldMk cId="3651205666" sldId="304"/>
        </pc:sldMkLst>
        <pc:spChg chg="add mod">
          <ac:chgData name="nishikanta parida" userId="648f53afe6c427f0" providerId="LiveId" clId="{7C5D2798-EF74-45B5-9D1E-C80689D59C0C}" dt="2022-10-20T05:38:46.180" v="1497" actId="20577"/>
          <ac:spMkLst>
            <pc:docMk/>
            <pc:sldMk cId="3651205666" sldId="304"/>
            <ac:spMk id="4" creationId="{FF950C26-37D2-6C20-0AB3-6B199EBAEFB7}"/>
          </ac:spMkLst>
        </pc:spChg>
        <pc:spChg chg="add del mod">
          <ac:chgData name="nishikanta parida" userId="648f53afe6c427f0" providerId="LiveId" clId="{7C5D2798-EF74-45B5-9D1E-C80689D59C0C}" dt="2022-10-20T05:38:43.668" v="1493" actId="767"/>
          <ac:spMkLst>
            <pc:docMk/>
            <pc:sldMk cId="3651205666" sldId="304"/>
            <ac:spMk id="5" creationId="{51DE36B6-320C-8A50-D126-DA5B885E81D6}"/>
          </ac:spMkLst>
        </pc:spChg>
      </pc:sldChg>
      <pc:sldChg chg="new del">
        <pc:chgData name="nishikanta parida" userId="648f53afe6c427f0" providerId="LiveId" clId="{7C5D2798-EF74-45B5-9D1E-C80689D59C0C}" dt="2022-10-20T05:45:50.785" v="1701" actId="47"/>
        <pc:sldMkLst>
          <pc:docMk/>
          <pc:sldMk cId="391934968" sldId="305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860D85-AC25-8196-F7AF-7CAC178E7D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BC340A-28E6-8636-1058-5D330F9A56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7217ED-9BB0-1882-6240-0D1A022300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970150-3089-4C9F-AE52-B4B99CD52DEA}" type="datetimeFigureOut">
              <a:rPr lang="en-IN" smtClean="0"/>
              <a:t>04-01-2023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09E84E-B125-FB65-0C2F-1F07321FA7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094580-935D-8E0E-5394-AC98E776E5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201B4-14DE-49F6-8D2C-C99F180D4D6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061861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D5DEF3-2204-52DA-00FD-2CD85869B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4761C92-CA76-DEE5-CDB2-0B8F465C3B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C5BE41-8FC0-53B1-AF5C-D0F167FB33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970150-3089-4C9F-AE52-B4B99CD52DEA}" type="datetimeFigureOut">
              <a:rPr lang="en-IN" smtClean="0"/>
              <a:t>04-01-2023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9A11A8-2EB4-AFA0-784C-09AACC992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16FC74-F960-E8BB-3F3A-545D9CB14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201B4-14DE-49F6-8D2C-C99F180D4D6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458744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3BADD8E-222E-BD76-507D-077F518B04B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1C9161-4653-8FEF-0989-0E18F2AF30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F7D7F0-BC0B-C5B6-A563-0CFD8B1B6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970150-3089-4C9F-AE52-B4B99CD52DEA}" type="datetimeFigureOut">
              <a:rPr lang="en-IN" smtClean="0"/>
              <a:t>04-01-2023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A180A7-BE0C-D659-202A-B6A9932C4E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8220B6-5B06-1239-9F10-57A81F7FE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201B4-14DE-49F6-8D2C-C99F180D4D6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971801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8FF53-900C-AD2C-EEE7-FD56B1D048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979C33-21F3-2D09-1ABB-3507E252A8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FDE6D4-E813-84B9-BD03-82EDCBBEB5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970150-3089-4C9F-AE52-B4B99CD52DEA}" type="datetimeFigureOut">
              <a:rPr lang="en-IN" smtClean="0"/>
              <a:t>04-01-2023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CB0CE2-BBF3-89CE-7E61-D85CD0012E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0B8D04-9EAE-5E00-2AF2-D9A6B22CE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201B4-14DE-49F6-8D2C-C99F180D4D6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516912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566A6-5505-C6EC-FC8A-4E094726F5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51874E-7BBD-D00E-4904-D3F2BE7EA3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1551E5-4A9C-5702-5F3F-9AE223D974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970150-3089-4C9F-AE52-B4B99CD52DEA}" type="datetimeFigureOut">
              <a:rPr lang="en-IN" smtClean="0"/>
              <a:t>04-01-2023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4B8CEB-58E7-E4F6-1941-CEC1F0E962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EB9AE4-580E-0B95-420E-C904DE691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201B4-14DE-49F6-8D2C-C99F180D4D6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26292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AE2D5-39D8-E3F0-BABC-4CFCBFB0F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9F7DC2-45A8-4661-7E1B-C15A07848F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DA93B0-6D52-71CB-09BA-4869079C6E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155552-6843-FDED-EDE1-01280BC9BB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970150-3089-4C9F-AE52-B4B99CD52DEA}" type="datetimeFigureOut">
              <a:rPr lang="en-IN" smtClean="0"/>
              <a:t>04-01-2023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603BF8-B04C-3782-6F0D-743E07F9BE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BEE232-3634-7BE4-F29C-820903556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201B4-14DE-49F6-8D2C-C99F180D4D6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58725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AFB739-A03D-4209-01E2-C5C46D137B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079CDD-E2C1-DADA-1353-08637A8AD5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C75976-B3A1-9352-E1D8-A9FE86BFC5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0FD6027-2BF5-6EEF-A316-1DE9215098F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1DCE0E6-C31D-D068-AC6A-809E576A236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D1E04B0-C71D-1F08-86DE-69E494B792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970150-3089-4C9F-AE52-B4B99CD52DEA}" type="datetimeFigureOut">
              <a:rPr lang="en-IN" smtClean="0"/>
              <a:t>04-01-2023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28A42CC-6A1B-767C-E1B3-9231CBBAC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1843B27-64B4-06DC-C5F7-EE79C13529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201B4-14DE-49F6-8D2C-C99F180D4D6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473408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FACA3-9C8E-D8B0-0846-6A4D0FE59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F3E1D9-7575-B376-47A9-5F7E99DAE5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970150-3089-4C9F-AE52-B4B99CD52DEA}" type="datetimeFigureOut">
              <a:rPr lang="en-IN" smtClean="0"/>
              <a:t>04-01-2023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CBB7FB-497C-D181-298F-0EDE96D47B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8EA92C-711B-9E1A-0EED-B42DBD173E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201B4-14DE-49F6-8D2C-C99F180D4D6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539721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F9B3E39-5B10-4D33-6E40-66B8A771A1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970150-3089-4C9F-AE52-B4B99CD52DEA}" type="datetimeFigureOut">
              <a:rPr lang="en-IN" smtClean="0"/>
              <a:t>04-01-2023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52BD6BB-0D63-CCDE-39B1-6BE207B605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8CD2A8-4F70-F89B-CD9C-237DAFEBB4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201B4-14DE-49F6-8D2C-C99F180D4D6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207554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C9164C-F4BE-7DC9-08FB-E2BABA5FD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BD9876-E03B-E6BD-1585-1FB400E963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DCC356-41CD-0BC7-DC56-A6DAFCD736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AEBCC2-864A-4E75-259A-84BF6B5575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970150-3089-4C9F-AE52-B4B99CD52DEA}" type="datetimeFigureOut">
              <a:rPr lang="en-IN" smtClean="0"/>
              <a:t>04-01-2023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80E429-2CDA-2B54-81C5-D85856FFE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995896-5ADF-B0F1-0889-F730DED1E4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201B4-14DE-49F6-8D2C-C99F180D4D6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023553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5925D9-06AC-0053-C80B-1BFFC53A4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AEC03AA-DD20-7944-93E0-6DB14017D1F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5502EF-315A-A428-3903-13BEB710A5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A60258-A61A-117D-C0AF-2D05CF9446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970150-3089-4C9F-AE52-B4B99CD52DEA}" type="datetimeFigureOut">
              <a:rPr lang="en-IN" smtClean="0"/>
              <a:t>04-01-2023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7DA4AA-B760-32CF-F824-316FAA5890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D66DD4-F49F-7234-789B-78088C214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201B4-14DE-49F6-8D2C-C99F180D4D6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294293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02FDB90-30AA-6242-E85E-0C9CDE0A38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408F2C-B3EB-48FA-D63B-68BFA0A1D3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700494-F7DA-6C7E-C90E-799CD92F703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970150-3089-4C9F-AE52-B4B99CD52DEA}" type="datetimeFigureOut">
              <a:rPr lang="en-IN" smtClean="0"/>
              <a:t>04-01-2023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9A4CFE-9152-441D-23E9-2B241C4F31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CE807F-7622-BB2E-D7CC-8FAFA72D0F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2201B4-14DE-49F6-8D2C-C99F180D4D6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686872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udacity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udacity/self-driving-car-sim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910.11006v2.pdf" TargetMode="External"/><Relationship Id="rId2" Type="http://schemas.openxmlformats.org/officeDocument/2006/relationships/hyperlink" Target="https://www.tensorflow.org/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paperswithcode.com/paper/end-to-end-learning-for-self-driving-cars" TargetMode="Externa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7D962-B099-A9FC-9EB0-08AF8B2CE8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13529" y="2366682"/>
            <a:ext cx="6364941" cy="955022"/>
          </a:xfrm>
        </p:spPr>
        <p:txBody>
          <a:bodyPr>
            <a:noAutofit/>
          </a:bodyPr>
          <a:lstStyle/>
          <a:p>
            <a:r>
              <a:rPr lang="en-IN" sz="6600" dirty="0">
                <a:latin typeface="Bahnschrift SemiBold SemiConden" panose="020B0502040204020203" pitchFamily="34" charset="0"/>
              </a:rPr>
              <a:t>Self Driving Car</a:t>
            </a:r>
            <a:r>
              <a:rPr lang="en-IN" sz="6600" dirty="0"/>
              <a:t> system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63A7CC-B99C-58E1-6BA6-24A376B4746F}"/>
              </a:ext>
            </a:extLst>
          </p:cNvPr>
          <p:cNvSpPr txBox="1"/>
          <p:nvPr/>
        </p:nvSpPr>
        <p:spPr>
          <a:xfrm>
            <a:off x="663388" y="4240306"/>
            <a:ext cx="49305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0" i="0" u="none" strike="noStrike" dirty="0">
                <a:effectLst/>
              </a:rPr>
              <a:t>Submitted</a:t>
            </a:r>
            <a:r>
              <a:rPr lang="en-IN" sz="2400" b="0" i="0" u="none" strike="noStrike" dirty="0">
                <a:solidFill>
                  <a:srgbClr val="FEF1EB"/>
                </a:solidFill>
                <a:effectLst/>
              </a:rPr>
              <a:t> </a:t>
            </a:r>
            <a:r>
              <a:rPr lang="en-IN" sz="2400" b="0" i="0" u="none" strike="noStrike" dirty="0">
                <a:effectLst/>
              </a:rPr>
              <a:t>by: Nishikanta Parida</a:t>
            </a:r>
            <a:endParaRPr lang="en-IN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5D3D86-FD99-7BA6-E243-69D3888CDC9E}"/>
              </a:ext>
            </a:extLst>
          </p:cNvPr>
          <p:cNvSpPr txBox="1"/>
          <p:nvPr/>
        </p:nvSpPr>
        <p:spPr>
          <a:xfrm>
            <a:off x="663388" y="5158908"/>
            <a:ext cx="43837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0" i="0" u="none" strike="noStrike" dirty="0">
                <a:effectLst/>
              </a:rPr>
              <a:t>Guided by: </a:t>
            </a:r>
            <a:r>
              <a:rPr lang="en-IN" sz="2400" b="0" i="0" u="none" strike="noStrike" dirty="0" err="1">
                <a:effectLst/>
              </a:rPr>
              <a:t>Dr.</a:t>
            </a:r>
            <a:r>
              <a:rPr lang="en-IN" sz="2400" b="0" i="0" u="none" strike="noStrike" dirty="0">
                <a:effectLst/>
              </a:rPr>
              <a:t> </a:t>
            </a:r>
            <a:r>
              <a:rPr lang="en-IN" sz="2400" b="0" i="0" u="none" strike="noStrike" dirty="0" err="1">
                <a:effectLst/>
              </a:rPr>
              <a:t>Debasis</a:t>
            </a:r>
            <a:r>
              <a:rPr lang="en-IN" sz="2400" b="0" i="0" u="none" strike="noStrike" dirty="0">
                <a:effectLst/>
              </a:rPr>
              <a:t> </a:t>
            </a:r>
            <a:r>
              <a:rPr lang="en-IN" sz="2400" b="0" i="0" u="none" strike="noStrike" dirty="0" err="1">
                <a:effectLst/>
              </a:rPr>
              <a:t>Gountia</a:t>
            </a:r>
            <a:endParaRPr lang="en-IN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0A2FCC-8BD4-F6E9-6209-9BBBFD068B85}"/>
              </a:ext>
            </a:extLst>
          </p:cNvPr>
          <p:cNvSpPr txBox="1"/>
          <p:nvPr/>
        </p:nvSpPr>
        <p:spPr>
          <a:xfrm>
            <a:off x="663388" y="4612342"/>
            <a:ext cx="49305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 err="1"/>
              <a:t>Regd</a:t>
            </a:r>
            <a:r>
              <a:rPr lang="en-IN" sz="2400" dirty="0"/>
              <a:t> no</a:t>
            </a:r>
            <a:r>
              <a:rPr lang="en-IN" sz="2400" b="0" i="0" u="none" strike="noStrike" dirty="0">
                <a:effectLst/>
              </a:rPr>
              <a:t>: 2124100015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24412582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B72197B-B135-4098-71AF-E497450F20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1694" y="272300"/>
            <a:ext cx="3330265" cy="631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9931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AA3D1C-437B-7D78-064F-22889498F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77D1B5-66C9-A7CA-584C-7227E1A4B5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4212ED-1195-66FD-8166-349386783D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0959" y="838389"/>
            <a:ext cx="6187976" cy="489246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1DBB434-2AAF-B67E-5B1D-D126889E5FAF}"/>
              </a:ext>
            </a:extLst>
          </p:cNvPr>
          <p:cNvSpPr txBox="1"/>
          <p:nvPr/>
        </p:nvSpPr>
        <p:spPr>
          <a:xfrm>
            <a:off x="2600959" y="5880951"/>
            <a:ext cx="64635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0" i="0" u="sng" dirty="0" err="1">
                <a:solidFill>
                  <a:srgbClr val="C9D1D9"/>
                </a:solidFill>
                <a:effectLst/>
                <a:latin typeface="-apple-system"/>
                <a:hlinkClick r:id="rId3"/>
              </a:rPr>
              <a:t>udacity</a:t>
            </a:r>
            <a:r>
              <a:rPr lang="en-IN" b="0" i="0" dirty="0">
                <a:effectLst/>
                <a:latin typeface="-apple-system"/>
              </a:rPr>
              <a:t>/</a:t>
            </a:r>
            <a:r>
              <a:rPr lang="en-IN" b="1" i="0" u="none" strike="noStrike" dirty="0">
                <a:solidFill>
                  <a:srgbClr val="C9D1D9"/>
                </a:solidFill>
                <a:effectLst/>
                <a:latin typeface="-apple-system"/>
                <a:hlinkClick r:id="rId4"/>
              </a:rPr>
              <a:t>self-driving-car-sim</a:t>
            </a:r>
            <a:br>
              <a:rPr lang="en-IN" dirty="0"/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536822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43FF036-5711-6FFB-71FD-606C33CF18F2}"/>
              </a:ext>
            </a:extLst>
          </p:cNvPr>
          <p:cNvSpPr/>
          <p:nvPr/>
        </p:nvSpPr>
        <p:spPr>
          <a:xfrm>
            <a:off x="1064913" y="3991837"/>
            <a:ext cx="2486526" cy="110690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FF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273544-325C-DB14-94A1-2DB564DD27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4696" y="481263"/>
            <a:ext cx="3346566" cy="59034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4A0FCD5-E592-50D8-9029-6EC31C8B75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874" y="481263"/>
            <a:ext cx="3346566" cy="59034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C9297B4-0576-14FF-44FB-872E77C1FA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7305" y="481263"/>
            <a:ext cx="3720762" cy="590349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CCE1FB4-EB4F-CB21-6A71-20B2BE347C67}"/>
              </a:ext>
            </a:extLst>
          </p:cNvPr>
          <p:cNvSpPr txBox="1"/>
          <p:nvPr/>
        </p:nvSpPr>
        <p:spPr>
          <a:xfrm>
            <a:off x="430306" y="6481482"/>
            <a:ext cx="2492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left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B423EFC-4AFA-5650-5C0D-4D8D6D6E1311}"/>
              </a:ext>
            </a:extLst>
          </p:cNvPr>
          <p:cNvSpPr txBox="1"/>
          <p:nvPr/>
        </p:nvSpPr>
        <p:spPr>
          <a:xfrm>
            <a:off x="8153132" y="6488668"/>
            <a:ext cx="1824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right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4123CF-1DC0-4A5D-1A8C-1E6ED678E6A3}"/>
              </a:ext>
            </a:extLst>
          </p:cNvPr>
          <p:cNvSpPr txBox="1"/>
          <p:nvPr/>
        </p:nvSpPr>
        <p:spPr>
          <a:xfrm>
            <a:off x="4074696" y="6488668"/>
            <a:ext cx="1483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err="1"/>
              <a:t>center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590937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9D82DD-4951-6613-4600-3DED4726D1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1B30FD-34A1-89DA-90ED-AB672E4E60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4558BF-9896-0B29-D634-4ED53ABFAB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963" y="1419600"/>
            <a:ext cx="10756073" cy="3665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1638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3911AB-BA18-1365-0BBB-F7B1CD1741A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10CC893-C14C-F917-EBF7-318EE941BBF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7313B7-3AD4-B981-B366-2CD34E8DF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29295"/>
            <a:ext cx="12192000" cy="239940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08BB901-8E9D-0D1E-57FE-370812F1D288}"/>
              </a:ext>
            </a:extLst>
          </p:cNvPr>
          <p:cNvSpPr/>
          <p:nvPr/>
        </p:nvSpPr>
        <p:spPr>
          <a:xfrm>
            <a:off x="1192306" y="3854824"/>
            <a:ext cx="2617694" cy="26894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E77EFBB-1DF7-9C05-B6CC-B4F10BDD6207}"/>
              </a:ext>
            </a:extLst>
          </p:cNvPr>
          <p:cNvSpPr/>
          <p:nvPr/>
        </p:nvSpPr>
        <p:spPr>
          <a:xfrm>
            <a:off x="6759388" y="3101788"/>
            <a:ext cx="5226423" cy="25101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D3C1F64-ABCD-6088-1C86-18E784DF3F64}"/>
              </a:ext>
            </a:extLst>
          </p:cNvPr>
          <p:cNvSpPr/>
          <p:nvPr/>
        </p:nvSpPr>
        <p:spPr>
          <a:xfrm>
            <a:off x="1129553" y="4215839"/>
            <a:ext cx="1479176" cy="21407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79498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F6A11-6563-2E19-59F7-C557EC2338B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E80771-431D-6AE2-FAA8-393AA3CCE79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4B12CE-CF05-C6ED-4F84-29F2F22207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2677" y="388055"/>
            <a:ext cx="7084398" cy="44706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03EF524-B28E-6F48-54CB-318C7A1B16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80" y="249468"/>
            <a:ext cx="5708462" cy="54861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12089E0-1EB1-BB1F-7FEA-404CCFE034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70894" y="4244271"/>
            <a:ext cx="3021106" cy="3148204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E50AE8A-2662-F6C8-D10F-D845767D29CD}"/>
              </a:ext>
            </a:extLst>
          </p:cNvPr>
          <p:cNvCxnSpPr/>
          <p:nvPr/>
        </p:nvCxnSpPr>
        <p:spPr>
          <a:xfrm>
            <a:off x="3379694" y="4625788"/>
            <a:ext cx="103094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2BA7C24-9BF7-ADBC-BC7A-A5507AC3F18E}"/>
              </a:ext>
            </a:extLst>
          </p:cNvPr>
          <p:cNvCxnSpPr/>
          <p:nvPr/>
        </p:nvCxnSpPr>
        <p:spPr>
          <a:xfrm>
            <a:off x="3379694" y="4069976"/>
            <a:ext cx="103094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DCB4B0C-31A1-010E-401E-6183C532749B}"/>
              </a:ext>
            </a:extLst>
          </p:cNvPr>
          <p:cNvCxnSpPr/>
          <p:nvPr/>
        </p:nvCxnSpPr>
        <p:spPr>
          <a:xfrm>
            <a:off x="3379694" y="3575144"/>
            <a:ext cx="103094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9F1BB7D-532C-C846-1F9B-E098293EAF90}"/>
              </a:ext>
            </a:extLst>
          </p:cNvPr>
          <p:cNvCxnSpPr/>
          <p:nvPr/>
        </p:nvCxnSpPr>
        <p:spPr>
          <a:xfrm>
            <a:off x="3379694" y="2992552"/>
            <a:ext cx="103094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1BE6B06-87EB-CC70-6259-D5FA46EAF02E}"/>
              </a:ext>
            </a:extLst>
          </p:cNvPr>
          <p:cNvCxnSpPr/>
          <p:nvPr/>
        </p:nvCxnSpPr>
        <p:spPr>
          <a:xfrm>
            <a:off x="3379694" y="2465294"/>
            <a:ext cx="103094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BA3CCFF-002B-643D-595B-1FD481C6B848}"/>
              </a:ext>
            </a:extLst>
          </p:cNvPr>
          <p:cNvCxnSpPr/>
          <p:nvPr/>
        </p:nvCxnSpPr>
        <p:spPr>
          <a:xfrm>
            <a:off x="3379694" y="1290918"/>
            <a:ext cx="103094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9C75E30-5101-D0CC-55B9-C969EA371B68}"/>
              </a:ext>
            </a:extLst>
          </p:cNvPr>
          <p:cNvCxnSpPr/>
          <p:nvPr/>
        </p:nvCxnSpPr>
        <p:spPr>
          <a:xfrm>
            <a:off x="3379694" y="1981200"/>
            <a:ext cx="103094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35699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B9618-830B-3783-61E9-B8456E00DB9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0BC8C83-A4CB-6FBA-A260-FA3362AB61B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60F718-143A-8FC3-01DD-BFA2F181B8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2460224"/>
            <a:ext cx="12192000" cy="23876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08BE5BB-6E45-B859-DD6F-E52E1A1F9733}"/>
              </a:ext>
            </a:extLst>
          </p:cNvPr>
          <p:cNvSpPr/>
          <p:nvPr/>
        </p:nvSpPr>
        <p:spPr>
          <a:xfrm>
            <a:off x="0" y="2563906"/>
            <a:ext cx="2303929" cy="2347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4AD14DA-C337-29F5-8C1C-4AAA84B1F018}"/>
              </a:ext>
            </a:extLst>
          </p:cNvPr>
          <p:cNvSpPr/>
          <p:nvPr/>
        </p:nvSpPr>
        <p:spPr>
          <a:xfrm>
            <a:off x="5378823" y="2563905"/>
            <a:ext cx="1990165" cy="2347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921318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D0B0E-E8CB-D4F9-5535-25A7E0FA742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354BDE-CE55-C872-EFBA-2AF4AE7B43B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195266-1816-506B-7BB6-D0F5255005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0777" y="2588394"/>
            <a:ext cx="5692588" cy="218116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26B7522-0548-EBA3-5CE9-88DC791B8A62}"/>
              </a:ext>
            </a:extLst>
          </p:cNvPr>
          <p:cNvCxnSpPr/>
          <p:nvPr/>
        </p:nvCxnSpPr>
        <p:spPr>
          <a:xfrm>
            <a:off x="4025153" y="3309750"/>
            <a:ext cx="1541929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E3C2102-6214-E0DD-1A50-1AA73E3B8841}"/>
              </a:ext>
            </a:extLst>
          </p:cNvPr>
          <p:cNvCxnSpPr>
            <a:cxnSpLocks/>
          </p:cNvCxnSpPr>
          <p:nvPr/>
        </p:nvCxnSpPr>
        <p:spPr>
          <a:xfrm>
            <a:off x="4155142" y="3910386"/>
            <a:ext cx="1940858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E59D6B2-4394-DCEA-8F96-468F4CDCB31B}"/>
              </a:ext>
            </a:extLst>
          </p:cNvPr>
          <p:cNvCxnSpPr>
            <a:cxnSpLocks/>
          </p:cNvCxnSpPr>
          <p:nvPr/>
        </p:nvCxnSpPr>
        <p:spPr>
          <a:xfrm>
            <a:off x="3184713" y="4519986"/>
            <a:ext cx="3458134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B21D299-D154-25D5-7FAE-CB342F69AA0F}"/>
              </a:ext>
            </a:extLst>
          </p:cNvPr>
          <p:cNvSpPr txBox="1"/>
          <p:nvPr/>
        </p:nvSpPr>
        <p:spPr>
          <a:xfrm>
            <a:off x="916492" y="5490910"/>
            <a:ext cx="6217322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rtl="0">
              <a:spcBef>
                <a:spcPts val="0"/>
              </a:spcBef>
              <a:spcAft>
                <a:spcPts val="0"/>
              </a:spcAft>
            </a:pPr>
            <a:r>
              <a:rPr lang="en-IN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ACCURACY METRICS :</a:t>
            </a:r>
            <a:endParaRPr lang="en-IN" b="0" dirty="0">
              <a:effectLst/>
            </a:endParaRPr>
          </a:p>
          <a:p>
            <a:pPr algn="l" fontAlgn="ctr"/>
            <a:r>
              <a:rPr lang="en-IN" sz="1800" b="1" i="0" u="none" strike="noStrike" dirty="0">
                <a:solidFill>
                  <a:srgbClr val="4C4C4C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IN" sz="2400" b="1" i="0" u="none" strike="noStrike" dirty="0">
                <a:solidFill>
                  <a:srgbClr val="4C4C4C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IN" sz="2400" b="0" i="0" dirty="0">
                <a:solidFill>
                  <a:srgbClr val="202124"/>
                </a:solidFill>
                <a:effectLst/>
                <a:latin typeface="Google Sans"/>
              </a:rPr>
              <a:t>Mean squared error</a:t>
            </a:r>
            <a:r>
              <a:rPr lang="en-IN" sz="1800" b="1" i="0" u="none" strike="noStrike" dirty="0">
                <a:solidFill>
                  <a:srgbClr val="555555"/>
                </a:solidFill>
                <a:effectLst/>
                <a:latin typeface="Arial" panose="020B0604020202020204" pitchFamily="34" charset="0"/>
              </a:rPr>
              <a:t>: </a:t>
            </a:r>
            <a:r>
              <a:rPr lang="en-IN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0.2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590843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5BF62F50-DACA-BBB5-1E9A-C1F190753415}"/>
              </a:ext>
            </a:extLst>
          </p:cNvPr>
          <p:cNvSpPr txBox="1"/>
          <p:nvPr/>
        </p:nvSpPr>
        <p:spPr>
          <a:xfrm>
            <a:off x="2342147" y="5422232"/>
            <a:ext cx="35292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u="sng" dirty="0"/>
              <a:t>Before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A9E4320-FDF9-1552-A958-2F7AB796BCCA}"/>
              </a:ext>
            </a:extLst>
          </p:cNvPr>
          <p:cNvSpPr txBox="1"/>
          <p:nvPr/>
        </p:nvSpPr>
        <p:spPr>
          <a:xfrm>
            <a:off x="8662736" y="5422232"/>
            <a:ext cx="35292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u="sng" dirty="0"/>
              <a:t>After</a:t>
            </a:r>
          </a:p>
        </p:txBody>
      </p:sp>
      <p:pic>
        <p:nvPicPr>
          <p:cNvPr id="4" name="run">
            <a:hlinkClick r:id="" action="ppaction://media"/>
            <a:extLst>
              <a:ext uri="{FF2B5EF4-FFF2-40B4-BE49-F238E27FC236}">
                <a16:creationId xmlns:a16="http://schemas.microsoft.com/office/drawing/2014/main" id="{AB3D5218-BC61-C67B-248D-C75DC13DF32F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44663" y="1825625"/>
            <a:ext cx="8702675" cy="4351338"/>
          </a:xfrm>
        </p:spPr>
      </p:pic>
    </p:spTree>
    <p:extLst>
      <p:ext uri="{BB962C8B-B14F-4D97-AF65-F5344CB8AC3E}">
        <p14:creationId xmlns:p14="http://schemas.microsoft.com/office/powerpoint/2010/main" val="2620550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795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BDA02DB8-8FCD-817D-9522-FDB7FFCDD0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1246095" y="482321"/>
            <a:ext cx="9144000" cy="1655762"/>
          </a:xfrm>
        </p:spPr>
        <p:txBody>
          <a:bodyPr>
            <a:normAutofit/>
          </a:bodyPr>
          <a:lstStyle/>
          <a:p>
            <a:r>
              <a:rPr lang="en-IN" sz="3200" dirty="0"/>
              <a:t>Traffic Light Detection and Classification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0809DC-0FDC-5AAB-4683-7476C2EA2D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8229" y="1370360"/>
            <a:ext cx="8092887" cy="4180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9145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1C4A0-D7B1-2B8C-6B28-0074C96A1F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568" y="0"/>
            <a:ext cx="10515600" cy="1325563"/>
          </a:xfrm>
        </p:spPr>
        <p:txBody>
          <a:bodyPr/>
          <a:lstStyle/>
          <a:p>
            <a:r>
              <a:rPr lang="en-IN" b="1" u="sng" dirty="0"/>
              <a:t>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0E29FE-1EA1-EA40-09B7-6D212BA4BA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3"/>
            <a:ext cx="10515600" cy="516731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IN" dirty="0"/>
              <a:t>Introduction</a:t>
            </a:r>
          </a:p>
          <a:p>
            <a:pPr>
              <a:lnSpc>
                <a:spcPct val="100000"/>
              </a:lnSpc>
            </a:pPr>
            <a:r>
              <a:rPr lang="en-IN" dirty="0"/>
              <a:t>Problem Statement</a:t>
            </a:r>
          </a:p>
          <a:p>
            <a:pPr>
              <a:lnSpc>
                <a:spcPct val="100000"/>
              </a:lnSpc>
            </a:pPr>
            <a:r>
              <a:rPr lang="en-IN" dirty="0"/>
              <a:t>Objective</a:t>
            </a:r>
          </a:p>
          <a:p>
            <a:pPr>
              <a:lnSpc>
                <a:spcPct val="100000"/>
              </a:lnSpc>
            </a:pPr>
            <a:r>
              <a:rPr lang="en-IN" dirty="0"/>
              <a:t>Proposed Solution</a:t>
            </a:r>
          </a:p>
          <a:p>
            <a:pPr>
              <a:lnSpc>
                <a:spcPct val="100000"/>
              </a:lnSpc>
            </a:pPr>
            <a:r>
              <a:rPr lang="en-IN" dirty="0"/>
              <a:t>Methodology</a:t>
            </a:r>
          </a:p>
          <a:p>
            <a:pPr>
              <a:lnSpc>
                <a:spcPct val="100000"/>
              </a:lnSpc>
            </a:pPr>
            <a:r>
              <a:rPr lang="en-IN" dirty="0"/>
              <a:t>Code and Structure </a:t>
            </a:r>
          </a:p>
          <a:p>
            <a:pPr>
              <a:lnSpc>
                <a:spcPct val="100000"/>
              </a:lnSpc>
            </a:pPr>
            <a:r>
              <a:rPr lang="en-IN" dirty="0"/>
              <a:t>Accuracy </a:t>
            </a:r>
            <a:r>
              <a:rPr lang="en-IN" dirty="0" err="1"/>
              <a:t>Matrics</a:t>
            </a:r>
            <a:endParaRPr lang="en-IN" dirty="0"/>
          </a:p>
          <a:p>
            <a:pPr>
              <a:lnSpc>
                <a:spcPct val="100000"/>
              </a:lnSpc>
            </a:pPr>
            <a:r>
              <a:rPr lang="en-IN" dirty="0"/>
              <a:t>Results </a:t>
            </a:r>
          </a:p>
          <a:p>
            <a:pPr marL="0" indent="0">
              <a:lnSpc>
                <a:spcPct val="100000"/>
              </a:lnSpc>
              <a:buNone/>
            </a:pPr>
            <a:endParaRPr lang="en-IN" dirty="0"/>
          </a:p>
          <a:p>
            <a:pPr>
              <a:lnSpc>
                <a:spcPct val="100000"/>
              </a:lnSpc>
            </a:pPr>
            <a:endParaRPr lang="en-IN" dirty="0"/>
          </a:p>
          <a:p>
            <a:pPr>
              <a:lnSpc>
                <a:spcPct val="100000"/>
              </a:lnSpc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541892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3F2D0C0-45E6-C71B-59C8-243916A9E4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8259" y="1149723"/>
            <a:ext cx="8075481" cy="460561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36CE3D4-DAB4-0339-091C-93627A3F671D}"/>
              </a:ext>
            </a:extLst>
          </p:cNvPr>
          <p:cNvSpPr/>
          <p:nvPr/>
        </p:nvSpPr>
        <p:spPr>
          <a:xfrm>
            <a:off x="2058259" y="1126191"/>
            <a:ext cx="4835600" cy="28687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E1B2003-90CA-3E4B-55D4-03F71F604CEE}"/>
              </a:ext>
            </a:extLst>
          </p:cNvPr>
          <p:cNvSpPr/>
          <p:nvPr/>
        </p:nvSpPr>
        <p:spPr>
          <a:xfrm>
            <a:off x="2147906" y="3165661"/>
            <a:ext cx="2307553" cy="28687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072777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FF7FB6-E006-E149-6604-C9CA3A0A36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9019" y="0"/>
            <a:ext cx="6637894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54AB4AE-E102-42AA-3469-62E3AEFE87EF}"/>
              </a:ext>
            </a:extLst>
          </p:cNvPr>
          <p:cNvSpPr/>
          <p:nvPr/>
        </p:nvSpPr>
        <p:spPr>
          <a:xfrm>
            <a:off x="2189019" y="0"/>
            <a:ext cx="2804322" cy="44823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9B2D448-6752-9957-6F08-41A3EBD69412}"/>
              </a:ext>
            </a:extLst>
          </p:cNvPr>
          <p:cNvSpPr/>
          <p:nvPr/>
        </p:nvSpPr>
        <p:spPr>
          <a:xfrm>
            <a:off x="2431066" y="1891553"/>
            <a:ext cx="2562275" cy="30479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7CB5EEF-A0E6-0A71-3FD8-061A713C8A28}"/>
              </a:ext>
            </a:extLst>
          </p:cNvPr>
          <p:cNvSpPr/>
          <p:nvPr/>
        </p:nvSpPr>
        <p:spPr>
          <a:xfrm>
            <a:off x="2547607" y="3429000"/>
            <a:ext cx="3548393" cy="30479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22AEC2F-8D98-EFAC-EA9D-9B2E1554D86A}"/>
              </a:ext>
            </a:extLst>
          </p:cNvPr>
          <p:cNvSpPr/>
          <p:nvPr/>
        </p:nvSpPr>
        <p:spPr>
          <a:xfrm>
            <a:off x="2689412" y="3110753"/>
            <a:ext cx="5622876" cy="21067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E04BE4F-5532-F860-B49B-1E17B22388AD}"/>
              </a:ext>
            </a:extLst>
          </p:cNvPr>
          <p:cNvSpPr/>
          <p:nvPr/>
        </p:nvSpPr>
        <p:spPr>
          <a:xfrm>
            <a:off x="2689412" y="2512360"/>
            <a:ext cx="5622876" cy="21067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030896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2AD0515-7518-F720-FFC3-3B8838F002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2460" y="2259228"/>
            <a:ext cx="6447079" cy="233954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A6A6C88-B221-7BCD-C59C-EDABEA811E27}"/>
              </a:ext>
            </a:extLst>
          </p:cNvPr>
          <p:cNvSpPr/>
          <p:nvPr/>
        </p:nvSpPr>
        <p:spPr>
          <a:xfrm>
            <a:off x="2872460" y="2259228"/>
            <a:ext cx="2730481" cy="30479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4CF8702-56DB-280C-2F8A-824DE5D978A2}"/>
              </a:ext>
            </a:extLst>
          </p:cNvPr>
          <p:cNvSpPr/>
          <p:nvPr/>
        </p:nvSpPr>
        <p:spPr>
          <a:xfrm>
            <a:off x="3148242" y="3276599"/>
            <a:ext cx="3449782" cy="68580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340350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5BDFD6DC-4361-2037-3E81-45E59A7FFC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2922495" y="303026"/>
            <a:ext cx="9997549" cy="676029"/>
          </a:xfrm>
        </p:spPr>
        <p:txBody>
          <a:bodyPr/>
          <a:lstStyle/>
          <a:p>
            <a:r>
              <a:rPr lang="en-IN" dirty="0"/>
              <a:t>CLASSIFICATION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A267CF-B9DF-C75B-28A7-F5D940A852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223" y="3053272"/>
            <a:ext cx="8687553" cy="89923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8E90BB9-60AA-0DA1-988B-B4E6DB7E03D8}"/>
              </a:ext>
            </a:extLst>
          </p:cNvPr>
          <p:cNvSpPr/>
          <p:nvPr/>
        </p:nvSpPr>
        <p:spPr>
          <a:xfrm>
            <a:off x="3084897" y="3276600"/>
            <a:ext cx="7112048" cy="30479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403646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712F1CD-F1C5-46D8-EAA9-3342E0B537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9514" y="1630524"/>
            <a:ext cx="7292972" cy="359695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0250E06-4DAD-B3DA-72B8-9086178A3C51}"/>
              </a:ext>
            </a:extLst>
          </p:cNvPr>
          <p:cNvSpPr/>
          <p:nvPr/>
        </p:nvSpPr>
        <p:spPr>
          <a:xfrm>
            <a:off x="2539976" y="3644153"/>
            <a:ext cx="4855906" cy="30479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2256004-8690-10F1-D8AA-EF2DBA8CE554}"/>
              </a:ext>
            </a:extLst>
          </p:cNvPr>
          <p:cNvSpPr/>
          <p:nvPr/>
        </p:nvSpPr>
        <p:spPr>
          <a:xfrm>
            <a:off x="2449514" y="1743635"/>
            <a:ext cx="5493215" cy="30479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559056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B4DD0E5-D4B8-6413-8BFA-2ED28D38DB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4042" y="1853221"/>
            <a:ext cx="5817423" cy="280969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33E86B5-B459-B813-99E7-828C38412112}"/>
              </a:ext>
            </a:extLst>
          </p:cNvPr>
          <p:cNvSpPr/>
          <p:nvPr/>
        </p:nvSpPr>
        <p:spPr>
          <a:xfrm>
            <a:off x="2796649" y="2168279"/>
            <a:ext cx="4855906" cy="30479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427855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C9B1018-482C-EDBB-ECDD-FF31A2AABF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705" y="1964618"/>
            <a:ext cx="8686590" cy="292876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C31770F-6663-11E5-7AAA-02A8BCC9E535}"/>
              </a:ext>
            </a:extLst>
          </p:cNvPr>
          <p:cNvSpPr/>
          <p:nvPr/>
        </p:nvSpPr>
        <p:spPr>
          <a:xfrm>
            <a:off x="1752704" y="4154906"/>
            <a:ext cx="5514369" cy="30739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046759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5C0A8AC-3DCD-E9DE-B5E2-4FADB3C878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8825" y="1120079"/>
            <a:ext cx="6914349" cy="230892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2089EA4-986E-519D-D43B-A1C751F0C896}"/>
              </a:ext>
            </a:extLst>
          </p:cNvPr>
          <p:cNvSpPr/>
          <p:nvPr/>
        </p:nvSpPr>
        <p:spPr>
          <a:xfrm>
            <a:off x="2427681" y="2454443"/>
            <a:ext cx="4855906" cy="6603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224736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A9175CC-7842-1E50-C18C-70B035ECBF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5358" y="1923286"/>
            <a:ext cx="4534293" cy="374936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F959443-D29A-1B93-3984-009DE95169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0650" y="2342422"/>
            <a:ext cx="4244708" cy="291109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37AD41D-1D3C-A531-4125-D0700C9FC3C9}"/>
              </a:ext>
            </a:extLst>
          </p:cNvPr>
          <p:cNvSpPr/>
          <p:nvPr/>
        </p:nvSpPr>
        <p:spPr>
          <a:xfrm>
            <a:off x="5742582" y="1923286"/>
            <a:ext cx="1294713" cy="30739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512824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DF14BC1-8D8D-CEDF-A3A4-804967B325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6243" y="2590800"/>
            <a:ext cx="6182712" cy="149357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39F050F-21FC-E648-2AAF-19833C9A0AD8}"/>
              </a:ext>
            </a:extLst>
          </p:cNvPr>
          <p:cNvSpPr/>
          <p:nvPr/>
        </p:nvSpPr>
        <p:spPr>
          <a:xfrm>
            <a:off x="4335124" y="3030194"/>
            <a:ext cx="1294713" cy="30739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584104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5AED6216-F301-C01B-4415-345CC6D73875}"/>
              </a:ext>
            </a:extLst>
          </p:cNvPr>
          <p:cNvSpPr txBox="1">
            <a:spLocks/>
          </p:cNvSpPr>
          <p:nvPr/>
        </p:nvSpPr>
        <p:spPr>
          <a:xfrm>
            <a:off x="637674" y="15240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b="1" u="sng" dirty="0">
                <a:solidFill>
                  <a:srgbClr val="193C36"/>
                </a:solidFill>
              </a:rPr>
              <a:t>INTRODUCTION</a:t>
            </a:r>
            <a:endParaRPr lang="en-IN" b="1" u="sng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5E8E1A-179F-2A89-BAD6-63DA195690CA}"/>
              </a:ext>
            </a:extLst>
          </p:cNvPr>
          <p:cNvSpPr txBox="1"/>
          <p:nvPr/>
        </p:nvSpPr>
        <p:spPr>
          <a:xfrm>
            <a:off x="782320" y="1720840"/>
            <a:ext cx="10864248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rtl="0">
              <a:spcBef>
                <a:spcPts val="0"/>
              </a:spcBef>
              <a:spcAft>
                <a:spcPts val="0"/>
              </a:spcAft>
            </a:pPr>
            <a:r>
              <a:rPr lang="en-IN" sz="2400" b="0" i="0" dirty="0"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A self-driving car (an </a:t>
            </a:r>
            <a:r>
              <a:rPr lang="en-IN" sz="2400" b="0" i="1" dirty="0"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autonomous car </a:t>
            </a:r>
            <a:r>
              <a:rPr lang="en-IN" sz="2400" dirty="0">
                <a:solidFill>
                  <a:srgbClr val="666666"/>
                </a:solidFill>
                <a:latin typeface="Arial" panose="020B0604020202020204" pitchFamily="34" charset="0"/>
              </a:rPr>
              <a:t>/</a:t>
            </a:r>
            <a:r>
              <a:rPr lang="en-IN" sz="2400" b="0" i="0" dirty="0"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IN" sz="2400" b="0" i="1" dirty="0"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driverless car</a:t>
            </a:r>
            <a:r>
              <a:rPr lang="en-IN" sz="2400" b="0" i="0" dirty="0"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) is a vehicle that uses a combination of sensors, cameras , and Machine Learning to drive itself without a human operator</a:t>
            </a:r>
            <a:r>
              <a:rPr lang="en-IN" sz="2400" b="0" i="0" dirty="0">
                <a:solidFill>
                  <a:srgbClr val="000000"/>
                </a:solidFill>
                <a:effectLst/>
                <a:latin typeface="UCSMercury"/>
              </a:rPr>
              <a:t>.</a:t>
            </a:r>
            <a:endParaRPr lang="en-IN" sz="2400" b="0" i="0" u="none" strike="noStrike" dirty="0">
              <a:solidFill>
                <a:srgbClr val="555555"/>
              </a:solidFill>
              <a:effectLst/>
              <a:latin typeface="Arial" panose="020B0604020202020204" pitchFamily="34" charset="0"/>
            </a:endParaRPr>
          </a:p>
          <a:p>
            <a:pPr algn="just" rtl="0">
              <a:spcBef>
                <a:spcPts val="0"/>
              </a:spcBef>
              <a:spcAft>
                <a:spcPts val="0"/>
              </a:spcAft>
            </a:pPr>
            <a:endParaRPr lang="en-IN" sz="2400" dirty="0">
              <a:solidFill>
                <a:srgbClr val="555555"/>
              </a:solidFill>
              <a:latin typeface="Arial" panose="020B0604020202020204" pitchFamily="34" charset="0"/>
            </a:endParaRPr>
          </a:p>
          <a:p>
            <a:pPr algn="just" rtl="0">
              <a:spcBef>
                <a:spcPts val="0"/>
              </a:spcBef>
              <a:spcAft>
                <a:spcPts val="0"/>
              </a:spcAft>
            </a:pPr>
            <a:r>
              <a:rPr lang="en-IN" sz="2400" b="0" i="0" u="none" strike="noStrike" dirty="0">
                <a:solidFill>
                  <a:srgbClr val="555555"/>
                </a:solidFill>
                <a:effectLst/>
                <a:latin typeface="Arial" panose="020B0604020202020204" pitchFamily="34" charset="0"/>
              </a:rPr>
              <a:t> </a:t>
            </a:r>
            <a:endParaRPr lang="en-IN" sz="2400" b="0" dirty="0">
              <a:effectLst/>
            </a:endParaRPr>
          </a:p>
          <a:p>
            <a:pPr algn="just" rtl="0">
              <a:spcBef>
                <a:spcPts val="0"/>
              </a:spcBef>
              <a:spcAft>
                <a:spcPts val="0"/>
              </a:spcAft>
            </a:pPr>
            <a:r>
              <a:rPr lang="en-IN" sz="2400" b="0" i="0" u="none" strike="noStrike" dirty="0">
                <a:solidFill>
                  <a:srgbClr val="555555"/>
                </a:solidFill>
                <a:effectLst/>
                <a:latin typeface="Arial" panose="020B0604020202020204" pitchFamily="34" charset="0"/>
              </a:rPr>
              <a:t>In this </a:t>
            </a:r>
            <a:r>
              <a:rPr lang="en-IN" sz="2400" dirty="0">
                <a:solidFill>
                  <a:srgbClr val="555555"/>
                </a:solidFill>
                <a:latin typeface="Arial" panose="020B0604020202020204" pitchFamily="34" charset="0"/>
              </a:rPr>
              <a:t>SELF DRIVING CAR</a:t>
            </a:r>
            <a:r>
              <a:rPr lang="en-IN" sz="2400" b="0" i="0" u="none" strike="noStrike" dirty="0">
                <a:solidFill>
                  <a:srgbClr val="555555"/>
                </a:solidFill>
                <a:effectLst/>
                <a:latin typeface="Arial" panose="020B0604020202020204" pitchFamily="34" charset="0"/>
              </a:rPr>
              <a:t> system, we used a CNN model to identify the road features</a:t>
            </a:r>
            <a:r>
              <a:rPr lang="en-IN" sz="2400" dirty="0">
                <a:solidFill>
                  <a:srgbClr val="555555"/>
                </a:solidFill>
                <a:latin typeface="Arial" panose="020B0604020202020204" pitchFamily="34" charset="0"/>
              </a:rPr>
              <a:t> </a:t>
            </a:r>
            <a:r>
              <a:rPr lang="en-IN" sz="2400" b="0" i="0" u="none" strike="noStrike" dirty="0">
                <a:solidFill>
                  <a:srgbClr val="555555"/>
                </a:solidFill>
                <a:effectLst/>
                <a:latin typeface="Arial" panose="020B0604020202020204" pitchFamily="34" charset="0"/>
              </a:rPr>
              <a:t>from the image/frame and then predict the steering angel from that. </a:t>
            </a:r>
            <a:endParaRPr lang="en-IN" sz="2400" b="0" dirty="0">
              <a:effectLst/>
            </a:endParaRPr>
          </a:p>
          <a:p>
            <a:br>
              <a:rPr lang="en-IN" dirty="0"/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219788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D2FB0EB-A8DF-6743-1479-5B66F95607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8379" y="3429000"/>
            <a:ext cx="9141668" cy="88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0637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0EED027-C7A7-EBED-2D08-B3521C435B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1572126" y="249238"/>
            <a:ext cx="9144000" cy="1655762"/>
          </a:xfrm>
        </p:spPr>
        <p:txBody>
          <a:bodyPr>
            <a:normAutofit/>
          </a:bodyPr>
          <a:lstStyle/>
          <a:p>
            <a:r>
              <a:rPr lang="en-IN" sz="3200" dirty="0"/>
              <a:t>Vehicle And Pedestrian Detection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149E69-F44B-99A3-EA5C-8A06D1C5A0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619" y="1624413"/>
            <a:ext cx="10038762" cy="360917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31EE234-FE6C-33F8-47B4-5ED9D8341D79}"/>
              </a:ext>
            </a:extLst>
          </p:cNvPr>
          <p:cNvSpPr/>
          <p:nvPr/>
        </p:nvSpPr>
        <p:spPr>
          <a:xfrm>
            <a:off x="1413503" y="2133601"/>
            <a:ext cx="7939044" cy="6603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CA96F58-54E2-F03F-F26E-CFBEE715BC5E}"/>
              </a:ext>
            </a:extLst>
          </p:cNvPr>
          <p:cNvSpPr/>
          <p:nvPr/>
        </p:nvSpPr>
        <p:spPr>
          <a:xfrm>
            <a:off x="1581945" y="3280175"/>
            <a:ext cx="3086308" cy="47898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7639509-7DD3-2C06-6179-10DAA1A52CD6}"/>
              </a:ext>
            </a:extLst>
          </p:cNvPr>
          <p:cNvSpPr/>
          <p:nvPr/>
        </p:nvSpPr>
        <p:spPr>
          <a:xfrm>
            <a:off x="1413503" y="3836052"/>
            <a:ext cx="3086308" cy="6603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557591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D561117-022C-8336-2F30-63BD1EF72F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431" y="1307799"/>
            <a:ext cx="8552695" cy="1323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2193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3DA13C4D-5254-E73F-4595-C43CFAF429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0475" y="0"/>
            <a:ext cx="45910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73507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27EBC9-8F01-CE14-C9B3-F5E5011EE3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0635" y="528918"/>
            <a:ext cx="1999129" cy="475129"/>
          </a:xfrm>
        </p:spPr>
        <p:txBody>
          <a:bodyPr>
            <a:normAutofit fontScale="90000"/>
          </a:bodyPr>
          <a:lstStyle/>
          <a:p>
            <a:r>
              <a:rPr lang="en-IN" sz="3200" b="1" u="sng" dirty="0"/>
              <a:t>Reference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07849F-3567-3D48-B3B7-5889F62C1113}"/>
              </a:ext>
            </a:extLst>
          </p:cNvPr>
          <p:cNvSpPr txBox="1"/>
          <p:nvPr/>
        </p:nvSpPr>
        <p:spPr>
          <a:xfrm>
            <a:off x="860611" y="1305341"/>
            <a:ext cx="1133138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TensorFlow-</a:t>
            </a:r>
          </a:p>
          <a:p>
            <a:r>
              <a:rPr lang="en-IN" dirty="0">
                <a:hlinkClick r:id="rId2"/>
              </a:rPr>
              <a:t>https://www.tensorflow.org/</a:t>
            </a: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End to End Learning for Self-Driving Cars  - </a:t>
            </a:r>
          </a:p>
          <a:p>
            <a:r>
              <a:rPr lang="en-IN" dirty="0">
                <a:hlinkClick r:id="rId3"/>
              </a:rPr>
              <a:t>https://arxiv.org/pdf/1910.11006v2.pdf</a:t>
            </a:r>
            <a:endParaRPr lang="en-IN" dirty="0"/>
          </a:p>
          <a:p>
            <a:endParaRPr lang="en-IN" dirty="0"/>
          </a:p>
          <a:p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0" i="0" dirty="0">
                <a:solidFill>
                  <a:srgbClr val="000000"/>
                </a:solidFill>
                <a:effectLst/>
                <a:latin typeface="Lato" panose="020F0502020204030203" pitchFamily="34" charset="0"/>
              </a:rPr>
              <a:t>End to End Learning for Self-Driving Cars (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Lato" panose="020F0502020204030203" pitchFamily="34" charset="0"/>
              </a:rPr>
              <a:t>Paperswith</a:t>
            </a:r>
            <a:r>
              <a:rPr lang="en-IN" b="0" i="0" dirty="0">
                <a:solidFill>
                  <a:srgbClr val="000000"/>
                </a:solidFill>
                <a:effectLst/>
                <a:latin typeface="Lato" panose="020F0502020204030203" pitchFamily="34" charset="0"/>
              </a:rPr>
              <a:t>-</a:t>
            </a:r>
            <a:r>
              <a:rPr lang="en-IN" dirty="0">
                <a:solidFill>
                  <a:srgbClr val="000000"/>
                </a:solidFill>
                <a:latin typeface="Lato" panose="020F0502020204030203" pitchFamily="34" charset="0"/>
              </a:rPr>
              <a:t>c</a:t>
            </a:r>
            <a:r>
              <a:rPr lang="en-IN" b="0" i="0" dirty="0">
                <a:solidFill>
                  <a:srgbClr val="000000"/>
                </a:solidFill>
                <a:effectLst/>
                <a:latin typeface="Lato" panose="020F0502020204030203" pitchFamily="34" charset="0"/>
              </a:rPr>
              <a:t>ode) </a:t>
            </a:r>
            <a:r>
              <a:rPr lang="en-IN" dirty="0"/>
              <a:t> –</a:t>
            </a:r>
          </a:p>
          <a:p>
            <a:r>
              <a:rPr lang="en-IN" dirty="0">
                <a:hlinkClick r:id="rId4"/>
              </a:rPr>
              <a:t>https://paperswithcode.com/paper/end-to-end-learning-for-self-driving-cars</a:t>
            </a:r>
            <a:endParaRPr lang="en-IN" dirty="0"/>
          </a:p>
          <a:p>
            <a:endParaRPr lang="en-IN" dirty="0"/>
          </a:p>
          <a:p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Inception V3</a:t>
            </a:r>
          </a:p>
          <a:p>
            <a:r>
              <a:rPr lang="en-IN" dirty="0"/>
              <a:t>     https://keras.io/api/applications/inceptionv3/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257031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EE0D751-E329-5DB5-EDB2-CC94651B8990}"/>
              </a:ext>
            </a:extLst>
          </p:cNvPr>
          <p:cNvSpPr txBox="1"/>
          <p:nvPr/>
        </p:nvSpPr>
        <p:spPr>
          <a:xfrm>
            <a:off x="439271" y="200534"/>
            <a:ext cx="31735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/>
              <a:t>Future Scope: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D767AF-6B37-6E3C-A49D-634A046CE05E}"/>
              </a:ext>
            </a:extLst>
          </p:cNvPr>
          <p:cNvSpPr txBox="1"/>
          <p:nvPr/>
        </p:nvSpPr>
        <p:spPr>
          <a:xfrm>
            <a:off x="896469" y="1085027"/>
            <a:ext cx="82923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Integrating all models</a:t>
            </a:r>
          </a:p>
          <a:p>
            <a:endParaRPr lang="en-IN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Implementing it in a Physical model</a:t>
            </a:r>
          </a:p>
        </p:txBody>
      </p:sp>
    </p:spTree>
    <p:extLst>
      <p:ext uri="{BB962C8B-B14F-4D97-AF65-F5344CB8AC3E}">
        <p14:creationId xmlns:p14="http://schemas.microsoft.com/office/powerpoint/2010/main" val="33605752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970153C-1678-4203-597C-31E6887F19D5}"/>
              </a:ext>
            </a:extLst>
          </p:cNvPr>
          <p:cNvSpPr txBox="1"/>
          <p:nvPr/>
        </p:nvSpPr>
        <p:spPr>
          <a:xfrm>
            <a:off x="4849906" y="3136612"/>
            <a:ext cx="18825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4175470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817DFC-5414-9F78-8D24-F7F93FB048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274" y="0"/>
            <a:ext cx="10515600" cy="1325563"/>
          </a:xfrm>
        </p:spPr>
        <p:txBody>
          <a:bodyPr/>
          <a:lstStyle/>
          <a:p>
            <a:r>
              <a:rPr lang="en-IN" b="1" i="0" u="sng" strike="noStrike" dirty="0">
                <a:solidFill>
                  <a:srgbClr val="193C36"/>
                </a:solidFill>
                <a:effectLst/>
              </a:rPr>
              <a:t>PROBLEM STATEMENT</a:t>
            </a:r>
            <a:endParaRPr lang="en-IN" b="1" u="sn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0268CD-5D25-36C6-D301-3D23B78F54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3111"/>
            <a:ext cx="10515600" cy="47997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dirty="0">
                <a:solidFill>
                  <a:srgbClr val="193C36"/>
                </a:solidFill>
              </a:rPr>
              <a:t>SELF DRIVING CAR system is</a:t>
            </a:r>
            <a:r>
              <a:rPr lang="en-IN" b="0" i="0" u="none" strike="noStrike" dirty="0">
                <a:solidFill>
                  <a:srgbClr val="193C36"/>
                </a:solidFill>
                <a:effectLst/>
              </a:rPr>
              <a:t> a key technique in most of road transport related applications and is an active research topic in the AI and image processing  domain.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b="0" i="0" u="none" strike="noStrike" dirty="0">
                <a:solidFill>
                  <a:srgbClr val="193C36"/>
                </a:solidFill>
                <a:effectLst/>
              </a:rPr>
              <a:t>But due to the varying characteristics of the road , weather conditions, road signs ,pedestrian Behaviour, and road safety rules further research is still needed in this area to develop a safe fully </a:t>
            </a:r>
            <a:r>
              <a:rPr lang="en-IN" dirty="0">
                <a:solidFill>
                  <a:srgbClr val="193C36"/>
                </a:solidFill>
              </a:rPr>
              <a:t>a</a:t>
            </a:r>
            <a:r>
              <a:rPr lang="en-IN" b="0" i="0" u="none" strike="noStrike" dirty="0">
                <a:solidFill>
                  <a:srgbClr val="193C36"/>
                </a:solidFill>
                <a:effectLst/>
              </a:rPr>
              <a:t>utonomous car  .</a:t>
            </a:r>
            <a:endParaRPr lang="en-IN" dirty="0"/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316360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7B3F26-744D-191A-8515-EB0E9EE5C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u="sng" dirty="0"/>
              <a:t>OBJECTIVE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959640-211C-7247-C41E-CB783EEE77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IN" b="0" i="0" u="none" strike="noStrike" dirty="0">
                <a:solidFill>
                  <a:srgbClr val="193C36"/>
                </a:solidFill>
                <a:effectLst/>
              </a:rPr>
              <a:t>The objective of this project is to build an efficient self driving car - system which can drive a car in different challenging conditions by adjusting car’s control system autonomously.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506692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F88C16-7B81-998E-5210-F44CF38E08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3768" y="513348"/>
            <a:ext cx="5422232" cy="766762"/>
          </a:xfrm>
        </p:spPr>
        <p:txBody>
          <a:bodyPr>
            <a:normAutofit/>
          </a:bodyPr>
          <a:lstStyle/>
          <a:p>
            <a:r>
              <a:rPr lang="en-IN" sz="4400" b="1" i="0" u="sng" strike="noStrike" dirty="0">
                <a:solidFill>
                  <a:srgbClr val="193C36"/>
                </a:solidFill>
                <a:effectLst/>
              </a:rPr>
              <a:t>PURPOSED SOLUTION</a:t>
            </a:r>
            <a:endParaRPr lang="en-IN" sz="4400" b="1" u="sng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7A58CE-2A1B-74E1-146E-9FC7F1F530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5432" y="1732547"/>
            <a:ext cx="10972800" cy="4170948"/>
          </a:xfrm>
        </p:spPr>
        <p:txBody>
          <a:bodyPr>
            <a:noAutofit/>
          </a:bodyPr>
          <a:lstStyle/>
          <a:p>
            <a:pPr algn="l"/>
            <a:r>
              <a:rPr lang="en-IN" sz="2800" dirty="0">
                <a:solidFill>
                  <a:srgbClr val="193C36"/>
                </a:solidFill>
              </a:rPr>
              <a:t>O</a:t>
            </a:r>
            <a:r>
              <a:rPr lang="en-IN" sz="2800" b="0" i="0" u="none" strike="noStrike" dirty="0">
                <a:solidFill>
                  <a:srgbClr val="193C36"/>
                </a:solidFill>
                <a:effectLst/>
              </a:rPr>
              <a:t>ur proposed solution is to implement the SELF DRIVING CAR system by using </a:t>
            </a:r>
            <a:r>
              <a:rPr lang="en-IN" sz="2800" b="1" i="0" u="none" strike="noStrike" dirty="0">
                <a:solidFill>
                  <a:srgbClr val="193C36"/>
                </a:solidFill>
                <a:effectLst/>
              </a:rPr>
              <a:t>a </a:t>
            </a:r>
            <a:r>
              <a:rPr lang="en-IN" sz="2800" b="1" dirty="0"/>
              <a:t>convolutional neural network (CNN) </a:t>
            </a:r>
            <a:r>
              <a:rPr lang="en-IN" sz="2800" dirty="0"/>
              <a:t>model to map raw pixels from a single front-facing camera directly to steering commands</a:t>
            </a:r>
            <a:r>
              <a:rPr lang="en-IN" sz="2800" dirty="0">
                <a:solidFill>
                  <a:srgbClr val="193C36"/>
                </a:solidFill>
              </a:rPr>
              <a:t>.</a:t>
            </a:r>
          </a:p>
          <a:p>
            <a:pPr algn="l"/>
            <a:endParaRPr lang="en-IN" sz="2800" b="0" i="0" u="none" strike="noStrike" dirty="0">
              <a:solidFill>
                <a:srgbClr val="193C36"/>
              </a:solidFill>
              <a:effectLst/>
            </a:endParaRPr>
          </a:p>
          <a:p>
            <a:pPr algn="l"/>
            <a:r>
              <a:rPr lang="en-IN" sz="2800" dirty="0">
                <a:solidFill>
                  <a:srgbClr val="193C36"/>
                </a:solidFill>
              </a:rPr>
              <a:t>And models to recognise traffic light, other vehicles as well as pedestrian. </a:t>
            </a:r>
            <a:endParaRPr lang="en-IN" sz="2800" b="0" i="0" u="none" strike="noStrike" dirty="0">
              <a:solidFill>
                <a:srgbClr val="193C36"/>
              </a:solidFill>
              <a:effectLst/>
            </a:endParaRPr>
          </a:p>
          <a:p>
            <a:pPr algn="l"/>
            <a:endParaRPr lang="en-IN" sz="2800" dirty="0">
              <a:solidFill>
                <a:srgbClr val="193C3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37160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3F1B9-83DC-230B-CF35-83FBFDB8BF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1262" y="304800"/>
            <a:ext cx="4684295" cy="846974"/>
          </a:xfrm>
        </p:spPr>
        <p:txBody>
          <a:bodyPr>
            <a:normAutofit fontScale="90000"/>
          </a:bodyPr>
          <a:lstStyle/>
          <a:p>
            <a:r>
              <a:rPr lang="en-IN" b="1" u="sng" dirty="0"/>
              <a:t>Methodology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DA212E1-AD14-FB93-2D02-2A8CB59DAC74}"/>
              </a:ext>
            </a:extLst>
          </p:cNvPr>
          <p:cNvSpPr/>
          <p:nvPr/>
        </p:nvSpPr>
        <p:spPr>
          <a:xfrm>
            <a:off x="3818965" y="1479176"/>
            <a:ext cx="4069976" cy="84697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Creating Training Dataset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C70CE0E-9F93-400B-EA82-C891EFE1B476}"/>
              </a:ext>
            </a:extLst>
          </p:cNvPr>
          <p:cNvSpPr/>
          <p:nvPr/>
        </p:nvSpPr>
        <p:spPr>
          <a:xfrm>
            <a:off x="3818965" y="2582026"/>
            <a:ext cx="4069976" cy="84697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Data set Pre-Processing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5436DF0-7ABC-8602-0D1A-D7DF7F113A78}"/>
              </a:ext>
            </a:extLst>
          </p:cNvPr>
          <p:cNvSpPr/>
          <p:nvPr/>
        </p:nvSpPr>
        <p:spPr>
          <a:xfrm>
            <a:off x="3303258" y="3684876"/>
            <a:ext cx="5101389" cy="148531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Training Model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A665C0A-19E9-BBEE-E4F1-ED714747DD95}"/>
              </a:ext>
            </a:extLst>
          </p:cNvPr>
          <p:cNvSpPr/>
          <p:nvPr/>
        </p:nvSpPr>
        <p:spPr>
          <a:xfrm>
            <a:off x="6082555" y="5663271"/>
            <a:ext cx="4491789" cy="95020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Performance Evaluation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A5FFB35-C105-C9E8-B223-0A8E940816A8}"/>
              </a:ext>
            </a:extLst>
          </p:cNvPr>
          <p:cNvSpPr/>
          <p:nvPr/>
        </p:nvSpPr>
        <p:spPr>
          <a:xfrm>
            <a:off x="943062" y="5663271"/>
            <a:ext cx="4491790" cy="99837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Recognising Output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7FD4E74-0655-EAEA-329F-B007D86799F4}"/>
              </a:ext>
            </a:extLst>
          </p:cNvPr>
          <p:cNvCxnSpPr>
            <a:stCxn id="3" idx="2"/>
            <a:endCxn id="4" idx="0"/>
          </p:cNvCxnSpPr>
          <p:nvPr/>
        </p:nvCxnSpPr>
        <p:spPr>
          <a:xfrm>
            <a:off x="5853953" y="2326150"/>
            <a:ext cx="0" cy="2558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00E8EE0-5FD9-BDDC-BE10-103BC5719D70}"/>
              </a:ext>
            </a:extLst>
          </p:cNvPr>
          <p:cNvCxnSpPr>
            <a:stCxn id="4" idx="2"/>
            <a:endCxn id="6" idx="0"/>
          </p:cNvCxnSpPr>
          <p:nvPr/>
        </p:nvCxnSpPr>
        <p:spPr>
          <a:xfrm>
            <a:off x="5853953" y="3429000"/>
            <a:ext cx="0" cy="2558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Arc 23">
            <a:extLst>
              <a:ext uri="{FF2B5EF4-FFF2-40B4-BE49-F238E27FC236}">
                <a16:creationId xmlns:a16="http://schemas.microsoft.com/office/drawing/2014/main" id="{2263C054-5450-3695-00B1-3A84C085B507}"/>
              </a:ext>
            </a:extLst>
          </p:cNvPr>
          <p:cNvSpPr/>
          <p:nvPr/>
        </p:nvSpPr>
        <p:spPr>
          <a:xfrm>
            <a:off x="5853952" y="5197080"/>
            <a:ext cx="914400" cy="914400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Arc 24">
            <a:extLst>
              <a:ext uri="{FF2B5EF4-FFF2-40B4-BE49-F238E27FC236}">
                <a16:creationId xmlns:a16="http://schemas.microsoft.com/office/drawing/2014/main" id="{DE2E0A86-79FF-C73E-5B88-753452B8B442}"/>
              </a:ext>
            </a:extLst>
          </p:cNvPr>
          <p:cNvSpPr/>
          <p:nvPr/>
        </p:nvSpPr>
        <p:spPr>
          <a:xfrm rot="16200000">
            <a:off x="5015752" y="5170187"/>
            <a:ext cx="914400" cy="914400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261994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083D94-BF15-77F7-748C-394D26A1EB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3DAA89-2B07-973A-DB3C-E5D10928A3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8CAF18-6592-5C9C-96FE-0C6F30458D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5125"/>
            <a:ext cx="10515600" cy="56104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1A02E70-C92C-7858-3092-709F0E46CC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8610" y="4956171"/>
            <a:ext cx="3368332" cy="2514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2432775-D72E-A909-6B44-DAB8A440C3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66106" y="5622874"/>
            <a:ext cx="5814564" cy="32768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AAF3057-CE1E-8471-190A-12BFA7B84DDB}"/>
              </a:ext>
            </a:extLst>
          </p:cNvPr>
          <p:cNvSpPr/>
          <p:nvPr/>
        </p:nvSpPr>
        <p:spPr>
          <a:xfrm>
            <a:off x="8625244" y="4691278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  <a:endParaRPr lang="en-US" sz="54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0F76F1D-6851-C8DB-19DF-47EA5CD67F7A}"/>
              </a:ext>
            </a:extLst>
          </p:cNvPr>
          <p:cNvSpPr/>
          <p:nvPr/>
        </p:nvSpPr>
        <p:spPr>
          <a:xfrm>
            <a:off x="6895060" y="1910060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endParaRPr lang="en-US" sz="54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F4A0EDF-E7B1-0A29-3D18-328900BC174C}"/>
              </a:ext>
            </a:extLst>
          </p:cNvPr>
          <p:cNvSpPr/>
          <p:nvPr/>
        </p:nvSpPr>
        <p:spPr>
          <a:xfrm>
            <a:off x="2405901" y="98640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endParaRPr lang="en-US" sz="54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0C3649A-AC8E-AE9E-3B86-82FE46B54127}"/>
              </a:ext>
            </a:extLst>
          </p:cNvPr>
          <p:cNvSpPr/>
          <p:nvPr/>
        </p:nvSpPr>
        <p:spPr>
          <a:xfrm>
            <a:off x="10734187" y="2153983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  <a:endParaRPr lang="en-US" sz="54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5601D16-D846-C781-5704-B3871416DCA6}"/>
              </a:ext>
            </a:extLst>
          </p:cNvPr>
          <p:cNvSpPr/>
          <p:nvPr/>
        </p:nvSpPr>
        <p:spPr>
          <a:xfrm>
            <a:off x="1166491" y="4182669"/>
            <a:ext cx="53572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CA2896C-85E5-7234-B5C8-A699CFC07611}"/>
              </a:ext>
            </a:extLst>
          </p:cNvPr>
          <p:cNvSpPr/>
          <p:nvPr/>
        </p:nvSpPr>
        <p:spPr>
          <a:xfrm>
            <a:off x="7828464" y="2833390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6</a:t>
            </a:r>
            <a:endParaRPr lang="en-US" sz="54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837560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BC9D3-DA3A-5EB5-3199-95F4F185C82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085E890-B38A-9765-7F8B-D486120829C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723444-06F6-0766-4203-7ED100873F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8563" y="2601119"/>
            <a:ext cx="7802153" cy="165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8501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1123</TotalTime>
  <Words>380</Words>
  <Application>Microsoft Office PowerPoint</Application>
  <PresentationFormat>Widescreen</PresentationFormat>
  <Paragraphs>74</Paragraphs>
  <Slides>36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5" baseType="lpstr">
      <vt:lpstr>-apple-system</vt:lpstr>
      <vt:lpstr>Arial</vt:lpstr>
      <vt:lpstr>Bahnschrift SemiBold SemiConden</vt:lpstr>
      <vt:lpstr>Calibri</vt:lpstr>
      <vt:lpstr>Calibri Light</vt:lpstr>
      <vt:lpstr>Google Sans</vt:lpstr>
      <vt:lpstr>Lato</vt:lpstr>
      <vt:lpstr>UCSMercury</vt:lpstr>
      <vt:lpstr>Office Theme</vt:lpstr>
      <vt:lpstr>Self Driving Car system</vt:lpstr>
      <vt:lpstr>CONTENT</vt:lpstr>
      <vt:lpstr>PowerPoint Presentation</vt:lpstr>
      <vt:lpstr>PROBLEM STATEMENT</vt:lpstr>
      <vt:lpstr>OBJECTIVE</vt:lpstr>
      <vt:lpstr>PURPOSED SOLUTION</vt:lpstr>
      <vt:lpstr>Methodology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Reference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ANPR system</dc:title>
  <dc:creator>nishikanta parida</dc:creator>
  <cp:lastModifiedBy>nishikanta parida</cp:lastModifiedBy>
  <cp:revision>9</cp:revision>
  <dcterms:created xsi:type="dcterms:W3CDTF">2022-08-02T15:01:08Z</dcterms:created>
  <dcterms:modified xsi:type="dcterms:W3CDTF">2023-01-04T05:40:17Z</dcterms:modified>
</cp:coreProperties>
</file>